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2:00</a:t>
            </a:r>
          </a:p>
        </p:txBody>
      </p:sp>
    </p:spTree>
  </p:cSld>
  <p:clrMapOvr>
    <a:masterClrMapping/>
  </p:clrMapOvr>
  <p:transition advClick="0" advTm="1000"/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1:59</a:t>
            </a:r>
          </a:p>
        </p:txBody>
      </p:sp>
    </p:spTree>
  </p:cSld>
  <p:clrMapOvr>
    <a:masterClrMapping/>
  </p:clrMapOvr>
  <p:transition advClick="0" advTm="1000"/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1:58</a:t>
            </a:r>
          </a:p>
        </p:txBody>
      </p:sp>
    </p:spTree>
  </p:cSld>
  <p:clrMapOvr>
    <a:masterClrMapping/>
  </p:clrMapOvr>
  <p:transition advClick="0" advTm="1000"/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1:57</a:t>
            </a:r>
          </a:p>
        </p:txBody>
      </p:sp>
    </p:spTree>
  </p:cSld>
  <p:clrMapOvr>
    <a:masterClrMapping/>
  </p:clrMapOvr>
  <p:transition advClick="0" advTm="1000"/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1:56</a:t>
            </a:r>
          </a:p>
        </p:txBody>
      </p:sp>
    </p:spTree>
  </p:cSld>
  <p:clrMapOvr>
    <a:masterClrMapping/>
  </p:clrMapOvr>
  <p:transition advClick="0" advTm="1000"/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1:55</a:t>
            </a:r>
          </a:p>
        </p:txBody>
      </p:sp>
    </p:spTree>
  </p:cSld>
  <p:clrMapOvr>
    <a:masterClrMapping/>
  </p:clrMapOvr>
  <p:transition advClick="0" advTm="1000"/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1:54</a:t>
            </a:r>
          </a:p>
        </p:txBody>
      </p:sp>
    </p:spTree>
  </p:cSld>
  <p:clrMapOvr>
    <a:masterClrMapping/>
  </p:clrMapOvr>
  <p:transition advClick="0" advTm="1000"/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1:53</a:t>
            </a:r>
          </a:p>
        </p:txBody>
      </p:sp>
    </p:spTree>
  </p:cSld>
  <p:clrMapOvr>
    <a:masterClrMapping/>
  </p:clrMapOvr>
  <p:transition advClick="0" advTm="1000"/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1:52</a:t>
            </a:r>
          </a:p>
        </p:txBody>
      </p:sp>
    </p:spTree>
  </p:cSld>
  <p:clrMapOvr>
    <a:masterClrMapping/>
  </p:clrMapOvr>
  <p:transition advClick="0" advTm="1000"/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1:51</a:t>
            </a:r>
          </a:p>
        </p:txBody>
      </p:sp>
    </p:spTree>
  </p:cSld>
  <p:clrMapOvr>
    <a:masterClrMapping/>
  </p:clrMapOvr>
  <p:transition advClick="0" advTm="1000"/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1:50</a:t>
            </a:r>
          </a:p>
        </p:txBody>
      </p:sp>
    </p:spTree>
  </p:cSld>
  <p:clrMapOvr>
    <a:masterClrMapping/>
  </p:clrMapOvr>
  <p:transition advClick="0" advTm="1000"/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1:49</a:t>
            </a:r>
          </a:p>
        </p:txBody>
      </p:sp>
    </p:spTree>
  </p:cSld>
  <p:clrMapOvr>
    <a:masterClrMapping/>
  </p:clrMapOvr>
  <p:transition advClick="0" advTm="1000"/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1:48</a:t>
            </a:r>
          </a:p>
        </p:txBody>
      </p:sp>
    </p:spTree>
  </p:cSld>
  <p:clrMapOvr>
    <a:masterClrMapping/>
  </p:clrMapOvr>
  <p:transition advClick="0" advTm="1000"/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1:47</a:t>
            </a:r>
          </a:p>
        </p:txBody>
      </p:sp>
    </p:spTree>
  </p:cSld>
  <p:clrMapOvr>
    <a:masterClrMapping/>
  </p:clrMapOvr>
  <p:transition advClick="0" advTm="1000"/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1:46</a:t>
            </a:r>
          </a:p>
        </p:txBody>
      </p:sp>
    </p:spTree>
  </p:cSld>
  <p:clrMapOvr>
    <a:masterClrMapping/>
  </p:clrMapOvr>
  <p:transition advClick="0" advTm="1000"/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1:45</a:t>
            </a:r>
          </a:p>
        </p:txBody>
      </p:sp>
    </p:spTree>
  </p:cSld>
  <p:clrMapOvr>
    <a:masterClrMapping/>
  </p:clrMapOvr>
  <p:transition advClick="0" advTm="1000"/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1:44</a:t>
            </a:r>
          </a:p>
        </p:txBody>
      </p:sp>
    </p:spTree>
  </p:cSld>
  <p:clrMapOvr>
    <a:masterClrMapping/>
  </p:clrMapOvr>
  <p:transition advClick="0" advTm="1000"/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1:43</a:t>
            </a:r>
          </a:p>
        </p:txBody>
      </p:sp>
    </p:spTree>
  </p:cSld>
  <p:clrMapOvr>
    <a:masterClrMapping/>
  </p:clrMapOvr>
  <p:transition advClick="0" advTm="1000"/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1:42</a:t>
            </a:r>
          </a:p>
        </p:txBody>
      </p:sp>
    </p:spTree>
  </p:cSld>
  <p:clrMapOvr>
    <a:masterClrMapping/>
  </p:clrMapOvr>
  <p:transition advClick="0" advTm="1000"/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1:41</a:t>
            </a:r>
          </a:p>
        </p:txBody>
      </p:sp>
    </p:spTree>
  </p:cSld>
  <p:clrMapOvr>
    <a:masterClrMapping/>
  </p:clrMapOvr>
  <p:transition advClick="0" advTm="1000"/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1:40</a:t>
            </a:r>
          </a:p>
        </p:txBody>
      </p:sp>
    </p:spTree>
  </p:cSld>
  <p:clrMapOvr>
    <a:masterClrMapping/>
  </p:clrMapOvr>
  <p:transition advClick="0" advTm="1000"/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1:39</a:t>
            </a:r>
          </a:p>
        </p:txBody>
      </p:sp>
    </p:spTree>
  </p:cSld>
  <p:clrMapOvr>
    <a:masterClrMapping/>
  </p:clrMapOvr>
  <p:transition advClick="0" advTm="1000"/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1:38</a:t>
            </a:r>
          </a:p>
        </p:txBody>
      </p:sp>
    </p:spTree>
  </p:cSld>
  <p:clrMapOvr>
    <a:masterClrMapping/>
  </p:clrMapOvr>
  <p:transition advClick="0" advTm="1000"/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1:37</a:t>
            </a:r>
          </a:p>
        </p:txBody>
      </p:sp>
    </p:spTree>
  </p:cSld>
  <p:clrMapOvr>
    <a:masterClrMapping/>
  </p:clrMapOvr>
  <p:transition advClick="0" advTm="1000"/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1:36</a:t>
            </a:r>
          </a:p>
        </p:txBody>
      </p:sp>
    </p:spTree>
  </p:cSld>
  <p:clrMapOvr>
    <a:masterClrMapping/>
  </p:clrMapOvr>
  <p:transition advClick="0" advTm="1000"/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1:35</a:t>
            </a:r>
          </a:p>
        </p:txBody>
      </p:sp>
    </p:spTree>
  </p:cSld>
  <p:clrMapOvr>
    <a:masterClrMapping/>
  </p:clrMapOvr>
  <p:transition advClick="0" advTm="1000"/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1:34</a:t>
            </a:r>
          </a:p>
        </p:txBody>
      </p:sp>
    </p:spTree>
  </p:cSld>
  <p:clrMapOvr>
    <a:masterClrMapping/>
  </p:clrMapOvr>
  <p:transition advClick="0" advTm="1000"/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1:33</a:t>
            </a:r>
          </a:p>
        </p:txBody>
      </p:sp>
    </p:spTree>
  </p:cSld>
  <p:clrMapOvr>
    <a:masterClrMapping/>
  </p:clrMapOvr>
  <p:transition advClick="0" advTm="1000"/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1:32</a:t>
            </a:r>
          </a:p>
        </p:txBody>
      </p:sp>
    </p:spTree>
  </p:cSld>
  <p:clrMapOvr>
    <a:masterClrMapping/>
  </p:clrMapOvr>
  <p:transition advClick="0" advTm="1000"/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1:31</a:t>
            </a:r>
          </a:p>
        </p:txBody>
      </p:sp>
    </p:spTree>
  </p:cSld>
  <p:clrMapOvr>
    <a:masterClrMapping/>
  </p:clrMapOvr>
  <p:transition advClick="0" advTm="1000"/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1:30</a:t>
            </a:r>
          </a:p>
        </p:txBody>
      </p:sp>
    </p:spTree>
  </p:cSld>
  <p:clrMapOvr>
    <a:masterClrMapping/>
  </p:clrMapOvr>
  <p:transition advClick="0" advTm="1000"/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1:29</a:t>
            </a:r>
          </a:p>
        </p:txBody>
      </p:sp>
    </p:spTree>
  </p:cSld>
  <p:clrMapOvr>
    <a:masterClrMapping/>
  </p:clrMapOvr>
  <p:transition advClick="0" advTm="1000"/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1:28</a:t>
            </a:r>
          </a:p>
        </p:txBody>
      </p:sp>
    </p:spTree>
  </p:cSld>
  <p:clrMapOvr>
    <a:masterClrMapping/>
  </p:clrMapOvr>
  <p:transition advClick="0" advTm="1000"/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1:27</a:t>
            </a:r>
          </a:p>
        </p:txBody>
      </p:sp>
    </p:spTree>
  </p:cSld>
  <p:clrMapOvr>
    <a:masterClrMapping/>
  </p:clrMapOvr>
  <p:transition advClick="0" advTm="1000"/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1:26</a:t>
            </a:r>
          </a:p>
        </p:txBody>
      </p:sp>
    </p:spTree>
  </p:cSld>
  <p:clrMapOvr>
    <a:masterClrMapping/>
  </p:clrMapOvr>
  <p:transition advClick="0" advTm="1000"/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1:25</a:t>
            </a:r>
          </a:p>
        </p:txBody>
      </p:sp>
    </p:spTree>
  </p:cSld>
  <p:clrMapOvr>
    <a:masterClrMapping/>
  </p:clrMapOvr>
  <p:transition advClick="0" advTm="1000"/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1:24</a:t>
            </a:r>
          </a:p>
        </p:txBody>
      </p:sp>
    </p:spTree>
  </p:cSld>
  <p:clrMapOvr>
    <a:masterClrMapping/>
  </p:clrMapOvr>
  <p:transition advClick="0" advTm="1000"/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1:23</a:t>
            </a:r>
          </a:p>
        </p:txBody>
      </p:sp>
    </p:spTree>
  </p:cSld>
  <p:clrMapOvr>
    <a:masterClrMapping/>
  </p:clrMapOvr>
  <p:transition advClick="0" advTm="1000"/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1:22</a:t>
            </a:r>
          </a:p>
        </p:txBody>
      </p:sp>
    </p:spTree>
  </p:cSld>
  <p:clrMapOvr>
    <a:masterClrMapping/>
  </p:clrMapOvr>
  <p:transition advClick="0" advTm="1000"/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1:21</a:t>
            </a:r>
          </a:p>
        </p:txBody>
      </p:sp>
    </p:spTree>
  </p:cSld>
  <p:clrMapOvr>
    <a:masterClrMapping/>
  </p:clrMapOvr>
  <p:transition advClick="0" advTm="1000"/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1:20</a:t>
            </a:r>
          </a:p>
        </p:txBody>
      </p:sp>
    </p:spTree>
  </p:cSld>
  <p:clrMapOvr>
    <a:masterClrMapping/>
  </p:clrMapOvr>
  <p:transition advClick="0" advTm="1000"/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1:19</a:t>
            </a:r>
          </a:p>
        </p:txBody>
      </p:sp>
    </p:spTree>
  </p:cSld>
  <p:clrMapOvr>
    <a:masterClrMapping/>
  </p:clrMapOvr>
  <p:transition advClick="0" advTm="1000"/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1:18</a:t>
            </a:r>
          </a:p>
        </p:txBody>
      </p:sp>
    </p:spTree>
  </p:cSld>
  <p:clrMapOvr>
    <a:masterClrMapping/>
  </p:clrMapOvr>
  <p:transition advClick="0" advTm="1000"/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1:17</a:t>
            </a:r>
          </a:p>
        </p:txBody>
      </p:sp>
    </p:spTree>
  </p:cSld>
  <p:clrMapOvr>
    <a:masterClrMapping/>
  </p:clrMapOvr>
  <p:transition advClick="0" advTm="1000"/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1:16</a:t>
            </a:r>
          </a:p>
        </p:txBody>
      </p:sp>
    </p:spTree>
  </p:cSld>
  <p:clrMapOvr>
    <a:masterClrMapping/>
  </p:clrMapOvr>
  <p:transition advClick="0" advTm="1000"/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1:15</a:t>
            </a:r>
          </a:p>
        </p:txBody>
      </p:sp>
    </p:spTree>
  </p:cSld>
  <p:clrMapOvr>
    <a:masterClrMapping/>
  </p:clrMapOvr>
  <p:transition advClick="0" advTm="1000"/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1:14</a:t>
            </a:r>
          </a:p>
        </p:txBody>
      </p:sp>
    </p:spTree>
  </p:cSld>
  <p:clrMapOvr>
    <a:masterClrMapping/>
  </p:clrMapOvr>
  <p:transition advClick="0" advTm="1000"/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1:13</a:t>
            </a:r>
          </a:p>
        </p:txBody>
      </p:sp>
    </p:spTree>
  </p:cSld>
  <p:clrMapOvr>
    <a:masterClrMapping/>
  </p:clrMapOvr>
  <p:transition advClick="0" advTm="1000"/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1:12</a:t>
            </a:r>
          </a:p>
        </p:txBody>
      </p:sp>
    </p:spTree>
  </p:cSld>
  <p:clrMapOvr>
    <a:masterClrMapping/>
  </p:clrMapOvr>
  <p:transition advClick="0" advTm="1000"/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1:11</a:t>
            </a:r>
          </a:p>
        </p:txBody>
      </p:sp>
    </p:spTree>
  </p:cSld>
  <p:clrMapOvr>
    <a:masterClrMapping/>
  </p:clrMapOvr>
  <p:transition advClick="0" advTm="1000"/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1:10</a:t>
            </a:r>
          </a:p>
        </p:txBody>
      </p:sp>
    </p:spTree>
  </p:cSld>
  <p:clrMapOvr>
    <a:masterClrMapping/>
  </p:clrMapOvr>
  <p:transition advClick="0" advTm="1000"/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1:09</a:t>
            </a:r>
          </a:p>
        </p:txBody>
      </p:sp>
    </p:spTree>
  </p:cSld>
  <p:clrMapOvr>
    <a:masterClrMapping/>
  </p:clrMapOvr>
  <p:transition advClick="0" advTm="1000"/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1:08</a:t>
            </a:r>
          </a:p>
        </p:txBody>
      </p:sp>
    </p:spTree>
  </p:cSld>
  <p:clrMapOvr>
    <a:masterClrMapping/>
  </p:clrMapOvr>
  <p:transition advClick="0" advTm="1000"/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1:07</a:t>
            </a:r>
          </a:p>
        </p:txBody>
      </p:sp>
    </p:spTree>
  </p:cSld>
  <p:clrMapOvr>
    <a:masterClrMapping/>
  </p:clrMapOvr>
  <p:transition advClick="0" advTm="1000"/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1:06</a:t>
            </a:r>
          </a:p>
        </p:txBody>
      </p:sp>
    </p:spTree>
  </p:cSld>
  <p:clrMapOvr>
    <a:masterClrMapping/>
  </p:clrMapOvr>
  <p:transition advClick="0" advTm="1000"/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1:05</a:t>
            </a:r>
          </a:p>
        </p:txBody>
      </p:sp>
    </p:spTree>
  </p:cSld>
  <p:clrMapOvr>
    <a:masterClrMapping/>
  </p:clrMapOvr>
  <p:transition advClick="0" advTm="1000"/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1:04</a:t>
            </a:r>
          </a:p>
        </p:txBody>
      </p:sp>
    </p:spTree>
  </p:cSld>
  <p:clrMapOvr>
    <a:masterClrMapping/>
  </p:clrMapOvr>
  <p:transition advClick="0" advTm="1000"/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1:03</a:t>
            </a:r>
          </a:p>
        </p:txBody>
      </p:sp>
    </p:spTree>
  </p:cSld>
  <p:clrMapOvr>
    <a:masterClrMapping/>
  </p:clrMapOvr>
  <p:transition advClick="0" advTm="1000"/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1:02</a:t>
            </a:r>
          </a:p>
        </p:txBody>
      </p:sp>
    </p:spTree>
  </p:cSld>
  <p:clrMapOvr>
    <a:masterClrMapping/>
  </p:clrMapOvr>
  <p:transition advClick="0" advTm="1000"/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1:01</a:t>
            </a:r>
          </a:p>
        </p:txBody>
      </p:sp>
    </p:spTree>
  </p:cSld>
  <p:clrMapOvr>
    <a:masterClrMapping/>
  </p:clrMapOvr>
  <p:transition advClick="0" advTm="1000"/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1:00</a:t>
            </a:r>
          </a:p>
        </p:txBody>
      </p:sp>
    </p:spTree>
  </p:cSld>
  <p:clrMapOvr>
    <a:masterClrMapping/>
  </p:clrMapOvr>
  <p:transition advClick="0" advTm="1000"/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0:59</a:t>
            </a:r>
          </a:p>
        </p:txBody>
      </p:sp>
    </p:spTree>
  </p:cSld>
  <p:clrMapOvr>
    <a:masterClrMapping/>
  </p:clrMapOvr>
  <p:transition advClick="0" advTm="1000"/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0:58</a:t>
            </a:r>
          </a:p>
        </p:txBody>
      </p:sp>
    </p:spTree>
  </p:cSld>
  <p:clrMapOvr>
    <a:masterClrMapping/>
  </p:clrMapOvr>
  <p:transition advClick="0" advTm="1000"/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0:57</a:t>
            </a:r>
          </a:p>
        </p:txBody>
      </p:sp>
    </p:spTree>
  </p:cSld>
  <p:clrMapOvr>
    <a:masterClrMapping/>
  </p:clrMapOvr>
  <p:transition advClick="0" advTm="1000"/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0:56</a:t>
            </a:r>
          </a:p>
        </p:txBody>
      </p:sp>
    </p:spTree>
  </p:cSld>
  <p:clrMapOvr>
    <a:masterClrMapping/>
  </p:clrMapOvr>
  <p:transition advClick="0" advTm="1000"/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0:55</a:t>
            </a:r>
          </a:p>
        </p:txBody>
      </p:sp>
    </p:spTree>
  </p:cSld>
  <p:clrMapOvr>
    <a:masterClrMapping/>
  </p:clrMapOvr>
  <p:transition advClick="0" advTm="1000"/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0:54</a:t>
            </a:r>
          </a:p>
        </p:txBody>
      </p:sp>
    </p:spTree>
  </p:cSld>
  <p:clrMapOvr>
    <a:masterClrMapping/>
  </p:clrMapOvr>
  <p:transition advClick="0" advTm="1000"/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0:53</a:t>
            </a:r>
          </a:p>
        </p:txBody>
      </p:sp>
    </p:spTree>
  </p:cSld>
  <p:clrMapOvr>
    <a:masterClrMapping/>
  </p:clrMapOvr>
  <p:transition advClick="0" advTm="1000"/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0:52</a:t>
            </a:r>
          </a:p>
        </p:txBody>
      </p:sp>
    </p:spTree>
  </p:cSld>
  <p:clrMapOvr>
    <a:masterClrMapping/>
  </p:clrMapOvr>
  <p:transition advClick="0" advTm="1000"/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0:51</a:t>
            </a:r>
          </a:p>
        </p:txBody>
      </p:sp>
    </p:spTree>
  </p:cSld>
  <p:clrMapOvr>
    <a:masterClrMapping/>
  </p:clrMapOvr>
  <p:transition advClick="0" advTm="1000"/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0:50</a:t>
            </a:r>
          </a:p>
        </p:txBody>
      </p:sp>
    </p:spTree>
  </p:cSld>
  <p:clrMapOvr>
    <a:masterClrMapping/>
  </p:clrMapOvr>
  <p:transition advClick="0" advTm="1000"/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0:49</a:t>
            </a:r>
          </a:p>
        </p:txBody>
      </p:sp>
    </p:spTree>
  </p:cSld>
  <p:clrMapOvr>
    <a:masterClrMapping/>
  </p:clrMapOvr>
  <p:transition advClick="0" advTm="1000"/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0:48</a:t>
            </a:r>
          </a:p>
        </p:txBody>
      </p:sp>
    </p:spTree>
  </p:cSld>
  <p:clrMapOvr>
    <a:masterClrMapping/>
  </p:clrMapOvr>
  <p:transition advClick="0" advTm="1000"/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0:47</a:t>
            </a:r>
          </a:p>
        </p:txBody>
      </p:sp>
    </p:spTree>
  </p:cSld>
  <p:clrMapOvr>
    <a:masterClrMapping/>
  </p:clrMapOvr>
  <p:transition advClick="0" advTm="1000"/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0:46</a:t>
            </a:r>
          </a:p>
        </p:txBody>
      </p:sp>
    </p:spTree>
  </p:cSld>
  <p:clrMapOvr>
    <a:masterClrMapping/>
  </p:clrMapOvr>
  <p:transition advClick="0" advTm="1000"/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0:45</a:t>
            </a:r>
          </a:p>
        </p:txBody>
      </p:sp>
    </p:spTree>
  </p:cSld>
  <p:clrMapOvr>
    <a:masterClrMapping/>
  </p:clrMapOvr>
  <p:transition advClick="0" advTm="1000"/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0:44</a:t>
            </a:r>
          </a:p>
        </p:txBody>
      </p:sp>
    </p:spTree>
  </p:cSld>
  <p:clrMapOvr>
    <a:masterClrMapping/>
  </p:clrMapOvr>
  <p:transition advClick="0" advTm="1000"/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0:43</a:t>
            </a:r>
          </a:p>
        </p:txBody>
      </p:sp>
    </p:spTree>
  </p:cSld>
  <p:clrMapOvr>
    <a:masterClrMapping/>
  </p:clrMapOvr>
  <p:transition advClick="0" advTm="1000"/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0:42</a:t>
            </a:r>
          </a:p>
        </p:txBody>
      </p:sp>
    </p:spTree>
  </p:cSld>
  <p:clrMapOvr>
    <a:masterClrMapping/>
  </p:clrMapOvr>
  <p:transition advClick="0" advTm="1000"/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0:41</a:t>
            </a:r>
          </a:p>
        </p:txBody>
      </p:sp>
    </p:spTree>
  </p:cSld>
  <p:clrMapOvr>
    <a:masterClrMapping/>
  </p:clrMapOvr>
  <p:transition advClick="0" advTm="1000"/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0:40</a:t>
            </a:r>
          </a:p>
        </p:txBody>
      </p:sp>
    </p:spTree>
  </p:cSld>
  <p:clrMapOvr>
    <a:masterClrMapping/>
  </p:clrMapOvr>
  <p:transition advClick="0" advTm="1000"/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0:39</a:t>
            </a:r>
          </a:p>
        </p:txBody>
      </p:sp>
    </p:spTree>
  </p:cSld>
  <p:clrMapOvr>
    <a:masterClrMapping/>
  </p:clrMapOvr>
  <p:transition advClick="0" advTm="1000"/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0:38</a:t>
            </a:r>
          </a:p>
        </p:txBody>
      </p:sp>
    </p:spTree>
  </p:cSld>
  <p:clrMapOvr>
    <a:masterClrMapping/>
  </p:clrMapOvr>
  <p:transition advClick="0" advTm="1000"/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0:37</a:t>
            </a:r>
          </a:p>
        </p:txBody>
      </p:sp>
    </p:spTree>
  </p:cSld>
  <p:clrMapOvr>
    <a:masterClrMapping/>
  </p:clrMapOvr>
  <p:transition advClick="0" advTm="1000"/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0:36</a:t>
            </a:r>
          </a:p>
        </p:txBody>
      </p:sp>
    </p:spTree>
  </p:cSld>
  <p:clrMapOvr>
    <a:masterClrMapping/>
  </p:clrMapOvr>
  <p:transition advClick="0" advTm="1000"/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0:35</a:t>
            </a:r>
          </a:p>
        </p:txBody>
      </p:sp>
    </p:spTree>
  </p:cSld>
  <p:clrMapOvr>
    <a:masterClrMapping/>
  </p:clrMapOvr>
  <p:transition advClick="0" advTm="1000"/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0:34</a:t>
            </a:r>
          </a:p>
        </p:txBody>
      </p:sp>
    </p:spTree>
  </p:cSld>
  <p:clrMapOvr>
    <a:masterClrMapping/>
  </p:clrMapOvr>
  <p:transition advClick="0" advTm="1000"/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0:33</a:t>
            </a:r>
          </a:p>
        </p:txBody>
      </p:sp>
    </p:spTree>
  </p:cSld>
  <p:clrMapOvr>
    <a:masterClrMapping/>
  </p:clrMapOvr>
  <p:transition advClick="0" advTm="1000"/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0:32</a:t>
            </a:r>
          </a:p>
        </p:txBody>
      </p:sp>
    </p:spTree>
  </p:cSld>
  <p:clrMapOvr>
    <a:masterClrMapping/>
  </p:clrMapOvr>
  <p:transition advClick="0" advTm="1000"/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0:31</a:t>
            </a:r>
          </a:p>
        </p:txBody>
      </p:sp>
    </p:spTree>
  </p:cSld>
  <p:clrMapOvr>
    <a:masterClrMapping/>
  </p:clrMapOvr>
  <p:transition advClick="0" advTm="1000"/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0:30</a:t>
            </a:r>
          </a:p>
        </p:txBody>
      </p:sp>
    </p:spTree>
  </p:cSld>
  <p:clrMapOvr>
    <a:masterClrMapping/>
  </p:clrMapOvr>
  <p:transition advClick="0" advTm="1000"/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0:29</a:t>
            </a:r>
          </a:p>
        </p:txBody>
      </p:sp>
    </p:spTree>
  </p:cSld>
  <p:clrMapOvr>
    <a:masterClrMapping/>
  </p:clrMapOvr>
  <p:transition advClick="0" advTm="1000"/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0:28</a:t>
            </a:r>
          </a:p>
        </p:txBody>
      </p:sp>
    </p:spTree>
  </p:cSld>
  <p:clrMapOvr>
    <a:masterClrMapping/>
  </p:clrMapOvr>
  <p:transition advClick="0" advTm="1000"/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0:27</a:t>
            </a:r>
          </a:p>
        </p:txBody>
      </p:sp>
    </p:spTree>
  </p:cSld>
  <p:clrMapOvr>
    <a:masterClrMapping/>
  </p:clrMapOvr>
  <p:transition advClick="0" advTm="1000"/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0:26</a:t>
            </a:r>
          </a:p>
        </p:txBody>
      </p:sp>
    </p:spTree>
  </p:cSld>
  <p:clrMapOvr>
    <a:masterClrMapping/>
  </p:clrMapOvr>
  <p:transition advClick="0" advTm="1000"/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0:25</a:t>
            </a:r>
          </a:p>
        </p:txBody>
      </p:sp>
    </p:spTree>
  </p:cSld>
  <p:clrMapOvr>
    <a:masterClrMapping/>
  </p:clrMapOvr>
  <p:transition advClick="0" advTm="1000"/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0:24</a:t>
            </a:r>
          </a:p>
        </p:txBody>
      </p:sp>
    </p:spTree>
  </p:cSld>
  <p:clrMapOvr>
    <a:masterClrMapping/>
  </p:clrMapOvr>
  <p:transition advClick="0" advTm="1000"/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0:23</a:t>
            </a:r>
          </a:p>
        </p:txBody>
      </p:sp>
    </p:spTree>
  </p:cSld>
  <p:clrMapOvr>
    <a:masterClrMapping/>
  </p:clrMapOvr>
  <p:transition advClick="0" advTm="1000"/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0:22</a:t>
            </a:r>
          </a:p>
        </p:txBody>
      </p:sp>
    </p:spTree>
  </p:cSld>
  <p:clrMapOvr>
    <a:masterClrMapping/>
  </p:clrMapOvr>
  <p:transition advClick="0" advTm="1000"/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0:21</a:t>
            </a:r>
          </a:p>
        </p:txBody>
      </p:sp>
    </p:spTree>
  </p:cSld>
  <p:clrMapOvr>
    <a:masterClrMapping/>
  </p:clrMapOvr>
  <p:transition advClick="0" advTm="1000"/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0:20</a:t>
            </a:r>
          </a:p>
        </p:txBody>
      </p:sp>
    </p:spTree>
  </p:cSld>
  <p:clrMapOvr>
    <a:masterClrMapping/>
  </p:clrMapOvr>
  <p:transition advClick="0" advTm="1000"/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0:19</a:t>
            </a:r>
          </a:p>
        </p:txBody>
      </p:sp>
    </p:spTree>
  </p:cSld>
  <p:clrMapOvr>
    <a:masterClrMapping/>
  </p:clrMapOvr>
  <p:transition advClick="0" advTm="1000"/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0:18</a:t>
            </a:r>
          </a:p>
        </p:txBody>
      </p:sp>
    </p:spTree>
  </p:cSld>
  <p:clrMapOvr>
    <a:masterClrMapping/>
  </p:clrMapOvr>
  <p:transition advClick="0" advTm="1000"/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0:17</a:t>
            </a:r>
          </a:p>
        </p:txBody>
      </p:sp>
    </p:spTree>
  </p:cSld>
  <p:clrMapOvr>
    <a:masterClrMapping/>
  </p:clrMapOvr>
  <p:transition advClick="0" advTm="1000"/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0:16</a:t>
            </a:r>
          </a:p>
        </p:txBody>
      </p:sp>
    </p:spTree>
  </p:cSld>
  <p:clrMapOvr>
    <a:masterClrMapping/>
  </p:clrMapOvr>
  <p:transition advClick="0" advTm="1000"/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0:15</a:t>
            </a:r>
          </a:p>
        </p:txBody>
      </p:sp>
    </p:spTree>
  </p:cSld>
  <p:clrMapOvr>
    <a:masterClrMapping/>
  </p:clrMapOvr>
  <p:transition advClick="0" advTm="1000"/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0:14</a:t>
            </a:r>
          </a:p>
        </p:txBody>
      </p:sp>
    </p:spTree>
  </p:cSld>
  <p:clrMapOvr>
    <a:masterClrMapping/>
  </p:clrMapOvr>
  <p:transition advClick="0" advTm="1000"/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0:13</a:t>
            </a:r>
          </a:p>
        </p:txBody>
      </p:sp>
    </p:spTree>
  </p:cSld>
  <p:clrMapOvr>
    <a:masterClrMapping/>
  </p:clrMapOvr>
  <p:transition advClick="0" advTm="1000"/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0:12</a:t>
            </a:r>
          </a:p>
        </p:txBody>
      </p:sp>
    </p:spTree>
  </p:cSld>
  <p:clrMapOvr>
    <a:masterClrMapping/>
  </p:clrMapOvr>
  <p:transition advClick="0" advTm="1000"/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FFFF"/>
                </a:solidFill>
                <a:latin typeface="Arial"/>
              </a:rPr>
              <a:t>0:11</a:t>
            </a:r>
          </a:p>
        </p:txBody>
      </p:sp>
    </p:spTree>
  </p:cSld>
  <p:clrMapOvr>
    <a:masterClrMapping/>
  </p:clrMapOvr>
  <p:transition advClick="0" advTm="1000"/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0:10</a:t>
            </a:r>
          </a:p>
        </p:txBody>
      </p:sp>
    </p:spTree>
  </p:cSld>
  <p:clrMapOvr>
    <a:masterClrMapping/>
  </p:clrMapOvr>
  <p:transition advClick="0" advTm="1000"/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0:09</a:t>
            </a:r>
          </a:p>
        </p:txBody>
      </p:sp>
    </p:spTree>
  </p:cSld>
  <p:clrMapOvr>
    <a:masterClrMapping/>
  </p:clrMapOvr>
  <p:transition advClick="0" advTm="1000"/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0:08</a:t>
            </a:r>
          </a:p>
        </p:txBody>
      </p:sp>
    </p:spTree>
  </p:cSld>
  <p:clrMapOvr>
    <a:masterClrMapping/>
  </p:clrMapOvr>
  <p:transition advClick="0" advTm="1000"/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0:07</a:t>
            </a:r>
          </a:p>
        </p:txBody>
      </p:sp>
    </p:spTree>
  </p:cSld>
  <p:clrMapOvr>
    <a:masterClrMapping/>
  </p:clrMapOvr>
  <p:transition advClick="0" advTm="1000"/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0:06</a:t>
            </a:r>
          </a:p>
        </p:txBody>
      </p:sp>
    </p:spTree>
  </p:cSld>
  <p:clrMapOvr>
    <a:masterClrMapping/>
  </p:clrMapOvr>
  <p:transition advClick="0" advTm="1000"/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0:05</a:t>
            </a:r>
          </a:p>
        </p:txBody>
      </p:sp>
    </p:spTree>
  </p:cSld>
  <p:clrMapOvr>
    <a:masterClrMapping/>
  </p:clrMapOvr>
  <p:transition advClick="0" advTm="1000"/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0:04</a:t>
            </a:r>
          </a:p>
        </p:txBody>
      </p:sp>
    </p:spTree>
  </p:cSld>
  <p:clrMapOvr>
    <a:masterClrMapping/>
  </p:clrMapOvr>
  <p:transition advClick="0" advTm="1000"/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0:03</a:t>
            </a:r>
          </a:p>
        </p:txBody>
      </p:sp>
    </p:spTree>
  </p:cSld>
  <p:clrMapOvr>
    <a:masterClrMapping/>
  </p:clrMapOvr>
  <p:transition advClick="0" advTm="1000"/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0:02</a:t>
            </a:r>
          </a:p>
        </p:txBody>
      </p:sp>
    </p:spTree>
  </p:cSld>
  <p:clrMapOvr>
    <a:masterClrMapping/>
  </p:clrMapOvr>
  <p:transition advClick="0" advTm="1000"/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A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0" b="1">
                <a:solidFill>
                  <a:srgbClr val="FFB03A"/>
                </a:solidFill>
                <a:latin typeface="Arial"/>
              </a:rPr>
              <a:t>0:01</a:t>
            </a:r>
          </a:p>
        </p:txBody>
      </p:sp>
    </p:spTree>
  </p:cSld>
  <p:clrMapOvr>
    <a:masterClrMapping/>
  </p:clrMapOvr>
  <p:transition advClick="0" advTm="1000"/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628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1100000"/>
            <a:ext cx="12192000" cy="4200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0" b="1">
                <a:solidFill>
                  <a:srgbClr val="FFFFFF"/>
                </a:solidFill>
                <a:latin typeface="Arial"/>
              </a:rPr>
              <a:t>Time's up!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