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2:00</a:t>
            </a:r>
          </a:p>
        </p:txBody>
      </p:sp>
    </p:spTree>
  </p:cSld>
  <p:clrMapOvr>
    <a:masterClrMapping/>
  </p:clrMapOvr>
  <p:transition advClick="0" advTm="1000"/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1:59</a:t>
            </a:r>
          </a:p>
        </p:txBody>
      </p:sp>
    </p:spTree>
  </p:cSld>
  <p:clrMapOvr>
    <a:masterClrMapping/>
  </p:clrMapOvr>
  <p:transition advClick="0" advTm="100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1:58</a:t>
            </a:r>
          </a:p>
        </p:txBody>
      </p:sp>
    </p:spTree>
  </p:cSld>
  <p:clrMapOvr>
    <a:masterClrMapping/>
  </p:clrMapOvr>
  <p:transition advClick="0" advTm="1000"/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1:57</a:t>
            </a:r>
          </a:p>
        </p:txBody>
      </p:sp>
    </p:spTree>
  </p:cSld>
  <p:clrMapOvr>
    <a:masterClrMapping/>
  </p:clrMapOvr>
  <p:transition advClick="0" advTm="1000"/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1:56</a:t>
            </a:r>
          </a:p>
        </p:txBody>
      </p:sp>
    </p:spTree>
  </p:cSld>
  <p:clrMapOvr>
    <a:masterClrMapping/>
  </p:clrMapOvr>
  <p:transition advClick="0" advTm="100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1:55</a:t>
            </a:r>
          </a:p>
        </p:txBody>
      </p:sp>
    </p:spTree>
  </p:cSld>
  <p:clrMapOvr>
    <a:masterClrMapping/>
  </p:clrMapOvr>
  <p:transition advClick="0" advTm="1000"/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1:54</a:t>
            </a:r>
          </a:p>
        </p:txBody>
      </p:sp>
    </p:spTree>
  </p:cSld>
  <p:clrMapOvr>
    <a:masterClrMapping/>
  </p:clrMapOvr>
  <p:transition advClick="0" advTm="1000"/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1:53</a:t>
            </a:r>
          </a:p>
        </p:txBody>
      </p:sp>
    </p:spTree>
  </p:cSld>
  <p:clrMapOvr>
    <a:masterClrMapping/>
  </p:clrMapOvr>
  <p:transition advClick="0" advTm="100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1:52</a:t>
            </a:r>
          </a:p>
        </p:txBody>
      </p:sp>
    </p:spTree>
  </p:cSld>
  <p:clrMapOvr>
    <a:masterClrMapping/>
  </p:clrMapOvr>
  <p:transition advClick="0" advTm="1000"/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1:51</a:t>
            </a:r>
          </a:p>
        </p:txBody>
      </p:sp>
    </p:spTree>
  </p:cSld>
  <p:clrMapOvr>
    <a:masterClrMapping/>
  </p:clrMapOvr>
  <p:transition advClick="0" advTm="1000"/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1:50</a:t>
            </a:r>
          </a:p>
        </p:txBody>
      </p:sp>
    </p:spTree>
  </p:cSld>
  <p:clrMapOvr>
    <a:masterClrMapping/>
  </p:clrMapOvr>
  <p:transition advClick="0" advTm="100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1:49</a:t>
            </a:r>
          </a:p>
        </p:txBody>
      </p:sp>
    </p:spTree>
  </p:cSld>
  <p:clrMapOvr>
    <a:masterClrMapping/>
  </p:clrMapOvr>
  <p:transition advClick="0" advTm="1000"/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1:48</a:t>
            </a:r>
          </a:p>
        </p:txBody>
      </p:sp>
    </p:spTree>
  </p:cSld>
  <p:clrMapOvr>
    <a:masterClrMapping/>
  </p:clrMapOvr>
  <p:transition advClick="0" advTm="1000"/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1:47</a:t>
            </a:r>
          </a:p>
        </p:txBody>
      </p:sp>
    </p:spTree>
  </p:cSld>
  <p:clrMapOvr>
    <a:masterClrMapping/>
  </p:clrMapOvr>
  <p:transition advClick="0" advTm="100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1:46</a:t>
            </a:r>
          </a:p>
        </p:txBody>
      </p:sp>
    </p:spTree>
  </p:cSld>
  <p:clrMapOvr>
    <a:masterClrMapping/>
  </p:clrMapOvr>
  <p:transition advClick="0" advTm="1000"/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1:45</a:t>
            </a:r>
          </a:p>
        </p:txBody>
      </p:sp>
    </p:spTree>
  </p:cSld>
  <p:clrMapOvr>
    <a:masterClrMapping/>
  </p:clrMapOvr>
  <p:transition advClick="0" advTm="1000"/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1:44</a:t>
            </a:r>
          </a:p>
        </p:txBody>
      </p:sp>
    </p:spTree>
  </p:cSld>
  <p:clrMapOvr>
    <a:masterClrMapping/>
  </p:clrMapOvr>
  <p:transition advClick="0" advTm="100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1:43</a:t>
            </a:r>
          </a:p>
        </p:txBody>
      </p:sp>
    </p:spTree>
  </p:cSld>
  <p:clrMapOvr>
    <a:masterClrMapping/>
  </p:clrMapOvr>
  <p:transition advClick="0" advTm="1000"/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1:42</a:t>
            </a:r>
          </a:p>
        </p:txBody>
      </p:sp>
    </p:spTree>
  </p:cSld>
  <p:clrMapOvr>
    <a:masterClrMapping/>
  </p:clrMapOvr>
  <p:transition advClick="0" advTm="1000"/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1:41</a:t>
            </a:r>
          </a:p>
        </p:txBody>
      </p:sp>
    </p:spTree>
  </p:cSld>
  <p:clrMapOvr>
    <a:masterClrMapping/>
  </p:clrMapOvr>
  <p:transition advClick="0" advTm="100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1:40</a:t>
            </a:r>
          </a:p>
        </p:txBody>
      </p:sp>
    </p:spTree>
  </p:cSld>
  <p:clrMapOvr>
    <a:masterClrMapping/>
  </p:clrMapOvr>
  <p:transition advClick="0" advTm="1000"/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1:39</a:t>
            </a:r>
          </a:p>
        </p:txBody>
      </p:sp>
    </p:spTree>
  </p:cSld>
  <p:clrMapOvr>
    <a:masterClrMapping/>
  </p:clrMapOvr>
  <p:transition advClick="0" advTm="1000"/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1:38</a:t>
            </a:r>
          </a:p>
        </p:txBody>
      </p:sp>
    </p:spTree>
  </p:cSld>
  <p:clrMapOvr>
    <a:masterClrMapping/>
  </p:clrMapOvr>
  <p:transition advClick="0" advTm="100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1:37</a:t>
            </a:r>
          </a:p>
        </p:txBody>
      </p:sp>
    </p:spTree>
  </p:cSld>
  <p:clrMapOvr>
    <a:masterClrMapping/>
  </p:clrMapOvr>
  <p:transition advClick="0" advTm="1000"/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1:36</a:t>
            </a:r>
          </a:p>
        </p:txBody>
      </p:sp>
    </p:spTree>
  </p:cSld>
  <p:clrMapOvr>
    <a:masterClrMapping/>
  </p:clrMapOvr>
  <p:transition advClick="0" advTm="1000"/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1:35</a:t>
            </a:r>
          </a:p>
        </p:txBody>
      </p:sp>
    </p:spTree>
  </p:cSld>
  <p:clrMapOvr>
    <a:masterClrMapping/>
  </p:clrMapOvr>
  <p:transition advClick="0" advTm="100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1:34</a:t>
            </a:r>
          </a:p>
        </p:txBody>
      </p:sp>
    </p:spTree>
  </p:cSld>
  <p:clrMapOvr>
    <a:masterClrMapping/>
  </p:clrMapOvr>
  <p:transition advClick="0" advTm="1000"/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1:33</a:t>
            </a:r>
          </a:p>
        </p:txBody>
      </p:sp>
    </p:spTree>
  </p:cSld>
  <p:clrMapOvr>
    <a:masterClrMapping/>
  </p:clrMapOvr>
  <p:transition advClick="0" advTm="1000"/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1:32</a:t>
            </a:r>
          </a:p>
        </p:txBody>
      </p:sp>
    </p:spTree>
  </p:cSld>
  <p:clrMapOvr>
    <a:masterClrMapping/>
  </p:clrMapOvr>
  <p:transition advClick="0" advTm="100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1:31</a:t>
            </a:r>
          </a:p>
        </p:txBody>
      </p:sp>
    </p:spTree>
  </p:cSld>
  <p:clrMapOvr>
    <a:masterClrMapping/>
  </p:clrMapOvr>
  <p:transition advClick="0" advTm="1000"/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1:30</a:t>
            </a:r>
          </a:p>
        </p:txBody>
      </p:sp>
    </p:spTree>
  </p:cSld>
  <p:clrMapOvr>
    <a:masterClrMapping/>
  </p:clrMapOvr>
  <p:transition advClick="0" advTm="1000"/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1:29</a:t>
            </a:r>
          </a:p>
        </p:txBody>
      </p:sp>
    </p:spTree>
  </p:cSld>
  <p:clrMapOvr>
    <a:masterClrMapping/>
  </p:clrMapOvr>
  <p:transition advClick="0" advTm="100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1:28</a:t>
            </a:r>
          </a:p>
        </p:txBody>
      </p:sp>
    </p:spTree>
  </p:cSld>
  <p:clrMapOvr>
    <a:masterClrMapping/>
  </p:clrMapOvr>
  <p:transition advClick="0" advTm="1000"/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1:27</a:t>
            </a:r>
          </a:p>
        </p:txBody>
      </p:sp>
    </p:spTree>
  </p:cSld>
  <p:clrMapOvr>
    <a:masterClrMapping/>
  </p:clrMapOvr>
  <p:transition advClick="0" advTm="1000"/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1:26</a:t>
            </a:r>
          </a:p>
        </p:txBody>
      </p:sp>
    </p:spTree>
  </p:cSld>
  <p:clrMapOvr>
    <a:masterClrMapping/>
  </p:clrMapOvr>
  <p:transition advClick="0" advTm="100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1:25</a:t>
            </a:r>
          </a:p>
        </p:txBody>
      </p:sp>
    </p:spTree>
  </p:cSld>
  <p:clrMapOvr>
    <a:masterClrMapping/>
  </p:clrMapOvr>
  <p:transition advClick="0" advTm="1000"/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1:24</a:t>
            </a:r>
          </a:p>
        </p:txBody>
      </p:sp>
    </p:spTree>
  </p:cSld>
  <p:clrMapOvr>
    <a:masterClrMapping/>
  </p:clrMapOvr>
  <p:transition advClick="0" advTm="1000"/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1:23</a:t>
            </a:r>
          </a:p>
        </p:txBody>
      </p:sp>
    </p:spTree>
  </p:cSld>
  <p:clrMapOvr>
    <a:masterClrMapping/>
  </p:clrMapOvr>
  <p:transition advClick="0" advTm="100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1:22</a:t>
            </a:r>
          </a:p>
        </p:txBody>
      </p:sp>
    </p:spTree>
  </p:cSld>
  <p:clrMapOvr>
    <a:masterClrMapping/>
  </p:clrMapOvr>
  <p:transition advClick="0" advTm="1000"/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1:21</a:t>
            </a:r>
          </a:p>
        </p:txBody>
      </p:sp>
    </p:spTree>
  </p:cSld>
  <p:clrMapOvr>
    <a:masterClrMapping/>
  </p:clrMapOvr>
  <p:transition advClick="0" advTm="1000"/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1:20</a:t>
            </a:r>
          </a:p>
        </p:txBody>
      </p:sp>
    </p:spTree>
  </p:cSld>
  <p:clrMapOvr>
    <a:masterClrMapping/>
  </p:clrMapOvr>
  <p:transition advClick="0" advTm="100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1:19</a:t>
            </a:r>
          </a:p>
        </p:txBody>
      </p:sp>
    </p:spTree>
  </p:cSld>
  <p:clrMapOvr>
    <a:masterClrMapping/>
  </p:clrMapOvr>
  <p:transition advClick="0" advTm="1000"/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1:18</a:t>
            </a:r>
          </a:p>
        </p:txBody>
      </p:sp>
    </p:spTree>
  </p:cSld>
  <p:clrMapOvr>
    <a:masterClrMapping/>
  </p:clrMapOvr>
  <p:transition advClick="0" advTm="1000"/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1:17</a:t>
            </a:r>
          </a:p>
        </p:txBody>
      </p:sp>
    </p:spTree>
  </p:cSld>
  <p:clrMapOvr>
    <a:masterClrMapping/>
  </p:clrMapOvr>
  <p:transition advClick="0" advTm="100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1:16</a:t>
            </a:r>
          </a:p>
        </p:txBody>
      </p:sp>
    </p:spTree>
  </p:cSld>
  <p:clrMapOvr>
    <a:masterClrMapping/>
  </p:clrMapOvr>
  <p:transition advClick="0" advTm="1000"/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1:15</a:t>
            </a:r>
          </a:p>
        </p:txBody>
      </p:sp>
    </p:spTree>
  </p:cSld>
  <p:clrMapOvr>
    <a:masterClrMapping/>
  </p:clrMapOvr>
  <p:transition advClick="0" advTm="1000"/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1:14</a:t>
            </a:r>
          </a:p>
        </p:txBody>
      </p:sp>
    </p:spTree>
  </p:cSld>
  <p:clrMapOvr>
    <a:masterClrMapping/>
  </p:clrMapOvr>
  <p:transition advClick="0" advTm="100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1:13</a:t>
            </a:r>
          </a:p>
        </p:txBody>
      </p:sp>
    </p:spTree>
  </p:cSld>
  <p:clrMapOvr>
    <a:masterClrMapping/>
  </p:clrMapOvr>
  <p:transition advClick="0" advTm="1000"/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1:12</a:t>
            </a:r>
          </a:p>
        </p:txBody>
      </p:sp>
    </p:spTree>
  </p:cSld>
  <p:clrMapOvr>
    <a:masterClrMapping/>
  </p:clrMapOvr>
  <p:transition advClick="0" advTm="1000"/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1:11</a:t>
            </a:r>
          </a:p>
        </p:txBody>
      </p:sp>
    </p:spTree>
  </p:cSld>
  <p:clrMapOvr>
    <a:masterClrMapping/>
  </p:clrMapOvr>
  <p:transition advClick="0" advTm="100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1:10</a:t>
            </a:r>
          </a:p>
        </p:txBody>
      </p:sp>
    </p:spTree>
  </p:cSld>
  <p:clrMapOvr>
    <a:masterClrMapping/>
  </p:clrMapOvr>
  <p:transition advClick="0" advTm="1000"/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1:09</a:t>
            </a:r>
          </a:p>
        </p:txBody>
      </p:sp>
    </p:spTree>
  </p:cSld>
  <p:clrMapOvr>
    <a:masterClrMapping/>
  </p:clrMapOvr>
  <p:transition advClick="0" advTm="1000"/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1:08</a:t>
            </a:r>
          </a:p>
        </p:txBody>
      </p:sp>
    </p:spTree>
  </p:cSld>
  <p:clrMapOvr>
    <a:masterClrMapping/>
  </p:clrMapOvr>
  <p:transition advClick="0" advTm="100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1:07</a:t>
            </a:r>
          </a:p>
        </p:txBody>
      </p:sp>
    </p:spTree>
  </p:cSld>
  <p:clrMapOvr>
    <a:masterClrMapping/>
  </p:clrMapOvr>
  <p:transition advClick="0" advTm="1000"/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1:06</a:t>
            </a:r>
          </a:p>
        </p:txBody>
      </p:sp>
    </p:spTree>
  </p:cSld>
  <p:clrMapOvr>
    <a:masterClrMapping/>
  </p:clrMapOvr>
  <p:transition advClick="0" advTm="1000"/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1:05</a:t>
            </a:r>
          </a:p>
        </p:txBody>
      </p:sp>
    </p:spTree>
  </p:cSld>
  <p:clrMapOvr>
    <a:masterClrMapping/>
  </p:clrMapOvr>
  <p:transition advClick="0" advTm="100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1:04</a:t>
            </a:r>
          </a:p>
        </p:txBody>
      </p:sp>
    </p:spTree>
  </p:cSld>
  <p:clrMapOvr>
    <a:masterClrMapping/>
  </p:clrMapOvr>
  <p:transition advClick="0" advTm="1000"/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1:03</a:t>
            </a:r>
          </a:p>
        </p:txBody>
      </p:sp>
    </p:spTree>
  </p:cSld>
  <p:clrMapOvr>
    <a:masterClrMapping/>
  </p:clrMapOvr>
  <p:transition advClick="0" advTm="1000"/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1:02</a:t>
            </a:r>
          </a:p>
        </p:txBody>
      </p:sp>
    </p:spTree>
  </p:cSld>
  <p:clrMapOvr>
    <a:masterClrMapping/>
  </p:clrMapOvr>
  <p:transition advClick="0" advTm="100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1:01</a:t>
            </a:r>
          </a:p>
        </p:txBody>
      </p:sp>
    </p:spTree>
  </p:cSld>
  <p:clrMapOvr>
    <a:masterClrMapping/>
  </p:clrMapOvr>
  <p:transition advClick="0" advTm="1000"/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