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Relationship Id="rId257" Type="http://schemas.openxmlformats.org/officeDocument/2006/relationships/slide" Target="slides/slide251.xml"/><Relationship Id="rId258" Type="http://schemas.openxmlformats.org/officeDocument/2006/relationships/slide" Target="slides/slide252.xml"/><Relationship Id="rId259" Type="http://schemas.openxmlformats.org/officeDocument/2006/relationships/slide" Target="slides/slide253.xml"/><Relationship Id="rId260" Type="http://schemas.openxmlformats.org/officeDocument/2006/relationships/slide" Target="slides/slide254.xml"/><Relationship Id="rId261" Type="http://schemas.openxmlformats.org/officeDocument/2006/relationships/slide" Target="slides/slide255.xml"/><Relationship Id="rId262" Type="http://schemas.openxmlformats.org/officeDocument/2006/relationships/slide" Target="slides/slide256.xml"/><Relationship Id="rId263" Type="http://schemas.openxmlformats.org/officeDocument/2006/relationships/slide" Target="slides/slide257.xml"/><Relationship Id="rId264" Type="http://schemas.openxmlformats.org/officeDocument/2006/relationships/slide" Target="slides/slide258.xml"/><Relationship Id="rId265" Type="http://schemas.openxmlformats.org/officeDocument/2006/relationships/slide" Target="slides/slide259.xml"/><Relationship Id="rId266" Type="http://schemas.openxmlformats.org/officeDocument/2006/relationships/slide" Target="slides/slide260.xml"/><Relationship Id="rId267" Type="http://schemas.openxmlformats.org/officeDocument/2006/relationships/slide" Target="slides/slide261.xml"/><Relationship Id="rId268" Type="http://schemas.openxmlformats.org/officeDocument/2006/relationships/slide" Target="slides/slide262.xml"/><Relationship Id="rId269" Type="http://schemas.openxmlformats.org/officeDocument/2006/relationships/slide" Target="slides/slide263.xml"/><Relationship Id="rId270" Type="http://schemas.openxmlformats.org/officeDocument/2006/relationships/slide" Target="slides/slide264.xml"/><Relationship Id="rId271" Type="http://schemas.openxmlformats.org/officeDocument/2006/relationships/slide" Target="slides/slide265.xml"/><Relationship Id="rId272" Type="http://schemas.openxmlformats.org/officeDocument/2006/relationships/slide" Target="slides/slide266.xml"/><Relationship Id="rId273" Type="http://schemas.openxmlformats.org/officeDocument/2006/relationships/slide" Target="slides/slide267.xml"/><Relationship Id="rId274" Type="http://schemas.openxmlformats.org/officeDocument/2006/relationships/slide" Target="slides/slide268.xml"/><Relationship Id="rId275" Type="http://schemas.openxmlformats.org/officeDocument/2006/relationships/slide" Target="slides/slide269.xml"/><Relationship Id="rId276" Type="http://schemas.openxmlformats.org/officeDocument/2006/relationships/slide" Target="slides/slide270.xml"/><Relationship Id="rId277" Type="http://schemas.openxmlformats.org/officeDocument/2006/relationships/slide" Target="slides/slide271.xml"/><Relationship Id="rId278" Type="http://schemas.openxmlformats.org/officeDocument/2006/relationships/slide" Target="slides/slide272.xml"/><Relationship Id="rId279" Type="http://schemas.openxmlformats.org/officeDocument/2006/relationships/slide" Target="slides/slide273.xml"/><Relationship Id="rId280" Type="http://schemas.openxmlformats.org/officeDocument/2006/relationships/slide" Target="slides/slide274.xml"/><Relationship Id="rId281" Type="http://schemas.openxmlformats.org/officeDocument/2006/relationships/slide" Target="slides/slide275.xml"/><Relationship Id="rId282" Type="http://schemas.openxmlformats.org/officeDocument/2006/relationships/slide" Target="slides/slide276.xml"/><Relationship Id="rId283" Type="http://schemas.openxmlformats.org/officeDocument/2006/relationships/slide" Target="slides/slide277.xml"/><Relationship Id="rId284" Type="http://schemas.openxmlformats.org/officeDocument/2006/relationships/slide" Target="slides/slide278.xml"/><Relationship Id="rId285" Type="http://schemas.openxmlformats.org/officeDocument/2006/relationships/slide" Target="slides/slide279.xml"/><Relationship Id="rId286" Type="http://schemas.openxmlformats.org/officeDocument/2006/relationships/slide" Target="slides/slide280.xml"/><Relationship Id="rId287" Type="http://schemas.openxmlformats.org/officeDocument/2006/relationships/slide" Target="slides/slide281.xml"/><Relationship Id="rId288" Type="http://schemas.openxmlformats.org/officeDocument/2006/relationships/slide" Target="slides/slide282.xml"/><Relationship Id="rId289" Type="http://schemas.openxmlformats.org/officeDocument/2006/relationships/slide" Target="slides/slide283.xml"/><Relationship Id="rId290" Type="http://schemas.openxmlformats.org/officeDocument/2006/relationships/slide" Target="slides/slide284.xml"/><Relationship Id="rId291" Type="http://schemas.openxmlformats.org/officeDocument/2006/relationships/slide" Target="slides/slide285.xml"/><Relationship Id="rId292" Type="http://schemas.openxmlformats.org/officeDocument/2006/relationships/slide" Target="slides/slide286.xml"/><Relationship Id="rId293" Type="http://schemas.openxmlformats.org/officeDocument/2006/relationships/slide" Target="slides/slide287.xml"/><Relationship Id="rId294" Type="http://schemas.openxmlformats.org/officeDocument/2006/relationships/slide" Target="slides/slide288.xml"/><Relationship Id="rId295" Type="http://schemas.openxmlformats.org/officeDocument/2006/relationships/slide" Target="slides/slide289.xml"/><Relationship Id="rId296" Type="http://schemas.openxmlformats.org/officeDocument/2006/relationships/slide" Target="slides/slide290.xml"/><Relationship Id="rId297" Type="http://schemas.openxmlformats.org/officeDocument/2006/relationships/slide" Target="slides/slide291.xml"/><Relationship Id="rId298" Type="http://schemas.openxmlformats.org/officeDocument/2006/relationships/slide" Target="slides/slide292.xml"/><Relationship Id="rId299" Type="http://schemas.openxmlformats.org/officeDocument/2006/relationships/slide" Target="slides/slide293.xml"/><Relationship Id="rId300" Type="http://schemas.openxmlformats.org/officeDocument/2006/relationships/slide" Target="slides/slide294.xml"/><Relationship Id="rId301" Type="http://schemas.openxmlformats.org/officeDocument/2006/relationships/slide" Target="slides/slide295.xml"/><Relationship Id="rId302" Type="http://schemas.openxmlformats.org/officeDocument/2006/relationships/slide" Target="slides/slide296.xml"/><Relationship Id="rId303" Type="http://schemas.openxmlformats.org/officeDocument/2006/relationships/slide" Target="slides/slide297.xml"/><Relationship Id="rId304" Type="http://schemas.openxmlformats.org/officeDocument/2006/relationships/slide" Target="slides/slide298.xml"/><Relationship Id="rId305" Type="http://schemas.openxmlformats.org/officeDocument/2006/relationships/slide" Target="slides/slide299.xml"/><Relationship Id="rId306" Type="http://schemas.openxmlformats.org/officeDocument/2006/relationships/slide" Target="slides/slide300.xml"/><Relationship Id="rId307" Type="http://schemas.openxmlformats.org/officeDocument/2006/relationships/slide" Target="slides/slide30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4:00</a:t>
            </a:r>
          </a:p>
        </p:txBody>
      </p:sp>
    </p:spTree>
  </p:cSld>
  <p:clrMapOvr>
    <a:masterClrMapping/>
  </p:clrMapOvr>
  <p:transition advClick="0" advTm="1000"/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3:59</a:t>
            </a:r>
          </a:p>
        </p:txBody>
      </p:sp>
    </p:spTree>
  </p:cSld>
  <p:clrMapOvr>
    <a:masterClrMapping/>
  </p:clrMapOvr>
  <p:transition advClick="0" advTm="100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3:58</a:t>
            </a:r>
          </a:p>
        </p:txBody>
      </p:sp>
    </p:spTree>
  </p:cSld>
  <p:clrMapOvr>
    <a:masterClrMapping/>
  </p:clrMapOvr>
  <p:transition advClick="0" advTm="1000"/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3:57</a:t>
            </a:r>
          </a:p>
        </p:txBody>
      </p:sp>
    </p:spTree>
  </p:cSld>
  <p:clrMapOvr>
    <a:masterClrMapping/>
  </p:clrMapOvr>
  <p:transition advClick="0" advTm="1000"/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3:56</a:t>
            </a:r>
          </a:p>
        </p:txBody>
      </p:sp>
    </p:spTree>
  </p:cSld>
  <p:clrMapOvr>
    <a:masterClrMapping/>
  </p:clrMapOvr>
  <p:transition advClick="0" advTm="100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3:55</a:t>
            </a:r>
          </a:p>
        </p:txBody>
      </p:sp>
    </p:spTree>
  </p:cSld>
  <p:clrMapOvr>
    <a:masterClrMapping/>
  </p:clrMapOvr>
  <p:transition advClick="0" advTm="1000"/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3:54</a:t>
            </a:r>
          </a:p>
        </p:txBody>
      </p:sp>
    </p:spTree>
  </p:cSld>
  <p:clrMapOvr>
    <a:masterClrMapping/>
  </p:clrMapOvr>
  <p:transition advClick="0" advTm="1000"/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3:53</a:t>
            </a:r>
          </a:p>
        </p:txBody>
      </p:sp>
    </p:spTree>
  </p:cSld>
  <p:clrMapOvr>
    <a:masterClrMapping/>
  </p:clrMapOvr>
  <p:transition advClick="0" advTm="100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3:52</a:t>
            </a:r>
          </a:p>
        </p:txBody>
      </p:sp>
    </p:spTree>
  </p:cSld>
  <p:clrMapOvr>
    <a:masterClrMapping/>
  </p:clrMapOvr>
  <p:transition advClick="0" advTm="1000"/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3:51</a:t>
            </a:r>
          </a:p>
        </p:txBody>
      </p:sp>
    </p:spTree>
  </p:cSld>
  <p:clrMapOvr>
    <a:masterClrMapping/>
  </p:clrMapOvr>
  <p:transition advClick="0" advTm="1000"/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3:50</a:t>
            </a:r>
          </a:p>
        </p:txBody>
      </p:sp>
    </p:spTree>
  </p:cSld>
  <p:clrMapOvr>
    <a:masterClrMapping/>
  </p:clrMapOvr>
  <p:transition advClick="0" advTm="100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3:49</a:t>
            </a:r>
          </a:p>
        </p:txBody>
      </p:sp>
    </p:spTree>
  </p:cSld>
  <p:clrMapOvr>
    <a:masterClrMapping/>
  </p:clrMapOvr>
  <p:transition advClick="0" advTm="1000"/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3:48</a:t>
            </a:r>
          </a:p>
        </p:txBody>
      </p:sp>
    </p:spTree>
  </p:cSld>
  <p:clrMapOvr>
    <a:masterClrMapping/>
  </p:clrMapOvr>
  <p:transition advClick="0" advTm="1000"/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3:47</a:t>
            </a:r>
          </a:p>
        </p:txBody>
      </p:sp>
    </p:spTree>
  </p:cSld>
  <p:clrMapOvr>
    <a:masterClrMapping/>
  </p:clrMapOvr>
  <p:transition advClick="0" advTm="100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3:46</a:t>
            </a:r>
          </a:p>
        </p:txBody>
      </p:sp>
    </p:spTree>
  </p:cSld>
  <p:clrMapOvr>
    <a:masterClrMapping/>
  </p:clrMapOvr>
  <p:transition advClick="0" advTm="1000"/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3:45</a:t>
            </a:r>
          </a:p>
        </p:txBody>
      </p:sp>
    </p:spTree>
  </p:cSld>
  <p:clrMapOvr>
    <a:masterClrMapping/>
  </p:clrMapOvr>
  <p:transition advClick="0" advTm="1000"/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3:44</a:t>
            </a:r>
          </a:p>
        </p:txBody>
      </p:sp>
    </p:spTree>
  </p:cSld>
  <p:clrMapOvr>
    <a:masterClrMapping/>
  </p:clrMapOvr>
  <p:transition advClick="0" advTm="100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3:43</a:t>
            </a:r>
          </a:p>
        </p:txBody>
      </p:sp>
    </p:spTree>
  </p:cSld>
  <p:clrMapOvr>
    <a:masterClrMapping/>
  </p:clrMapOvr>
  <p:transition advClick="0" advTm="1000"/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3:42</a:t>
            </a:r>
          </a:p>
        </p:txBody>
      </p:sp>
    </p:spTree>
  </p:cSld>
  <p:clrMapOvr>
    <a:masterClrMapping/>
  </p:clrMapOvr>
  <p:transition advClick="0" advTm="1000"/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3:41</a:t>
            </a:r>
          </a:p>
        </p:txBody>
      </p:sp>
    </p:spTree>
  </p:cSld>
  <p:clrMapOvr>
    <a:masterClrMapping/>
  </p:clrMapOvr>
  <p:transition advClick="0" advTm="100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3:40</a:t>
            </a:r>
          </a:p>
        </p:txBody>
      </p:sp>
    </p:spTree>
  </p:cSld>
  <p:clrMapOvr>
    <a:masterClrMapping/>
  </p:clrMapOvr>
  <p:transition advClick="0" advTm="1000"/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3:39</a:t>
            </a:r>
          </a:p>
        </p:txBody>
      </p:sp>
    </p:spTree>
  </p:cSld>
  <p:clrMapOvr>
    <a:masterClrMapping/>
  </p:clrMapOvr>
  <p:transition advClick="0" advTm="1000"/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3:38</a:t>
            </a:r>
          </a:p>
        </p:txBody>
      </p:sp>
    </p:spTree>
  </p:cSld>
  <p:clrMapOvr>
    <a:masterClrMapping/>
  </p:clrMapOvr>
  <p:transition advClick="0" advTm="100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3:37</a:t>
            </a:r>
          </a:p>
        </p:txBody>
      </p:sp>
    </p:spTree>
  </p:cSld>
  <p:clrMapOvr>
    <a:masterClrMapping/>
  </p:clrMapOvr>
  <p:transition advClick="0" advTm="1000"/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3:36</a:t>
            </a:r>
          </a:p>
        </p:txBody>
      </p:sp>
    </p:spTree>
  </p:cSld>
  <p:clrMapOvr>
    <a:masterClrMapping/>
  </p:clrMapOvr>
  <p:transition advClick="0" advTm="1000"/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3:35</a:t>
            </a:r>
          </a:p>
        </p:txBody>
      </p:sp>
    </p:spTree>
  </p:cSld>
  <p:clrMapOvr>
    <a:masterClrMapping/>
  </p:clrMapOvr>
  <p:transition advClick="0" advTm="100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3:34</a:t>
            </a:r>
          </a:p>
        </p:txBody>
      </p:sp>
    </p:spTree>
  </p:cSld>
  <p:clrMapOvr>
    <a:masterClrMapping/>
  </p:clrMapOvr>
  <p:transition advClick="0" advTm="1000"/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3:33</a:t>
            </a:r>
          </a:p>
        </p:txBody>
      </p:sp>
    </p:spTree>
  </p:cSld>
  <p:clrMapOvr>
    <a:masterClrMapping/>
  </p:clrMapOvr>
  <p:transition advClick="0" advTm="1000"/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3:32</a:t>
            </a:r>
          </a:p>
        </p:txBody>
      </p:sp>
    </p:spTree>
  </p:cSld>
  <p:clrMapOvr>
    <a:masterClrMapping/>
  </p:clrMapOvr>
  <p:transition advClick="0" advTm="100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3:31</a:t>
            </a:r>
          </a:p>
        </p:txBody>
      </p:sp>
    </p:spTree>
  </p:cSld>
  <p:clrMapOvr>
    <a:masterClrMapping/>
  </p:clrMapOvr>
  <p:transition advClick="0" advTm="1000"/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3:30</a:t>
            </a:r>
          </a:p>
        </p:txBody>
      </p:sp>
    </p:spTree>
  </p:cSld>
  <p:clrMapOvr>
    <a:masterClrMapping/>
  </p:clrMapOvr>
  <p:transition advClick="0" advTm="1000"/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3:29</a:t>
            </a:r>
          </a:p>
        </p:txBody>
      </p:sp>
    </p:spTree>
  </p:cSld>
  <p:clrMapOvr>
    <a:masterClrMapping/>
  </p:clrMapOvr>
  <p:transition advClick="0" advTm="100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3:28</a:t>
            </a:r>
          </a:p>
        </p:txBody>
      </p:sp>
    </p:spTree>
  </p:cSld>
  <p:clrMapOvr>
    <a:masterClrMapping/>
  </p:clrMapOvr>
  <p:transition advClick="0" advTm="1000"/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3:27</a:t>
            </a:r>
          </a:p>
        </p:txBody>
      </p:sp>
    </p:spTree>
  </p:cSld>
  <p:clrMapOvr>
    <a:masterClrMapping/>
  </p:clrMapOvr>
  <p:transition advClick="0" advTm="1000"/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3:26</a:t>
            </a:r>
          </a:p>
        </p:txBody>
      </p:sp>
    </p:spTree>
  </p:cSld>
  <p:clrMapOvr>
    <a:masterClrMapping/>
  </p:clrMapOvr>
  <p:transition advClick="0" advTm="100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3:25</a:t>
            </a:r>
          </a:p>
        </p:txBody>
      </p:sp>
    </p:spTree>
  </p:cSld>
  <p:clrMapOvr>
    <a:masterClrMapping/>
  </p:clrMapOvr>
  <p:transition advClick="0" advTm="1000"/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3:24</a:t>
            </a:r>
          </a:p>
        </p:txBody>
      </p:sp>
    </p:spTree>
  </p:cSld>
  <p:clrMapOvr>
    <a:masterClrMapping/>
  </p:clrMapOvr>
  <p:transition advClick="0" advTm="1000"/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3:23</a:t>
            </a:r>
          </a:p>
        </p:txBody>
      </p:sp>
    </p:spTree>
  </p:cSld>
  <p:clrMapOvr>
    <a:masterClrMapping/>
  </p:clrMapOvr>
  <p:transition advClick="0" advTm="100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3:22</a:t>
            </a:r>
          </a:p>
        </p:txBody>
      </p:sp>
    </p:spTree>
  </p:cSld>
  <p:clrMapOvr>
    <a:masterClrMapping/>
  </p:clrMapOvr>
  <p:transition advClick="0" advTm="1000"/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3:21</a:t>
            </a:r>
          </a:p>
        </p:txBody>
      </p:sp>
    </p:spTree>
  </p:cSld>
  <p:clrMapOvr>
    <a:masterClrMapping/>
  </p:clrMapOvr>
  <p:transition advClick="0" advTm="1000"/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3:20</a:t>
            </a:r>
          </a:p>
        </p:txBody>
      </p:sp>
    </p:spTree>
  </p:cSld>
  <p:clrMapOvr>
    <a:masterClrMapping/>
  </p:clrMapOvr>
  <p:transition advClick="0" advTm="100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3:19</a:t>
            </a:r>
          </a:p>
        </p:txBody>
      </p:sp>
    </p:spTree>
  </p:cSld>
  <p:clrMapOvr>
    <a:masterClrMapping/>
  </p:clrMapOvr>
  <p:transition advClick="0" advTm="1000"/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3:18</a:t>
            </a:r>
          </a:p>
        </p:txBody>
      </p:sp>
    </p:spTree>
  </p:cSld>
  <p:clrMapOvr>
    <a:masterClrMapping/>
  </p:clrMapOvr>
  <p:transition advClick="0" advTm="1000"/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3:17</a:t>
            </a:r>
          </a:p>
        </p:txBody>
      </p:sp>
    </p:spTree>
  </p:cSld>
  <p:clrMapOvr>
    <a:masterClrMapping/>
  </p:clrMapOvr>
  <p:transition advClick="0" advTm="100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3:16</a:t>
            </a:r>
          </a:p>
        </p:txBody>
      </p:sp>
    </p:spTree>
  </p:cSld>
  <p:clrMapOvr>
    <a:masterClrMapping/>
  </p:clrMapOvr>
  <p:transition advClick="0" advTm="1000"/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3:15</a:t>
            </a:r>
          </a:p>
        </p:txBody>
      </p:sp>
    </p:spTree>
  </p:cSld>
  <p:clrMapOvr>
    <a:masterClrMapping/>
  </p:clrMapOvr>
  <p:transition advClick="0" advTm="1000"/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3:14</a:t>
            </a:r>
          </a:p>
        </p:txBody>
      </p:sp>
    </p:spTree>
  </p:cSld>
  <p:clrMapOvr>
    <a:masterClrMapping/>
  </p:clrMapOvr>
  <p:transition advClick="0" advTm="100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3:13</a:t>
            </a:r>
          </a:p>
        </p:txBody>
      </p:sp>
    </p:spTree>
  </p:cSld>
  <p:clrMapOvr>
    <a:masterClrMapping/>
  </p:clrMapOvr>
  <p:transition advClick="0" advTm="1000"/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3:12</a:t>
            </a:r>
          </a:p>
        </p:txBody>
      </p:sp>
    </p:spTree>
  </p:cSld>
  <p:clrMapOvr>
    <a:masterClrMapping/>
  </p:clrMapOvr>
  <p:transition advClick="0" advTm="1000"/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3:11</a:t>
            </a:r>
          </a:p>
        </p:txBody>
      </p:sp>
    </p:spTree>
  </p:cSld>
  <p:clrMapOvr>
    <a:masterClrMapping/>
  </p:clrMapOvr>
  <p:transition advClick="0" advTm="100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3:10</a:t>
            </a:r>
          </a:p>
        </p:txBody>
      </p:sp>
    </p:spTree>
  </p:cSld>
  <p:clrMapOvr>
    <a:masterClrMapping/>
  </p:clrMapOvr>
  <p:transition advClick="0" advTm="1000"/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3:09</a:t>
            </a:r>
          </a:p>
        </p:txBody>
      </p:sp>
    </p:spTree>
  </p:cSld>
  <p:clrMapOvr>
    <a:masterClrMapping/>
  </p:clrMapOvr>
  <p:transition advClick="0" advTm="1000"/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3:08</a:t>
            </a:r>
          </a:p>
        </p:txBody>
      </p:sp>
    </p:spTree>
  </p:cSld>
  <p:clrMapOvr>
    <a:masterClrMapping/>
  </p:clrMapOvr>
  <p:transition advClick="0" advTm="100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3:07</a:t>
            </a:r>
          </a:p>
        </p:txBody>
      </p:sp>
    </p:spTree>
  </p:cSld>
  <p:clrMapOvr>
    <a:masterClrMapping/>
  </p:clrMapOvr>
  <p:transition advClick="0" advTm="1000"/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3:06</a:t>
            </a:r>
          </a:p>
        </p:txBody>
      </p:sp>
    </p:spTree>
  </p:cSld>
  <p:clrMapOvr>
    <a:masterClrMapping/>
  </p:clrMapOvr>
  <p:transition advClick="0" advTm="1000"/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3:05</a:t>
            </a:r>
          </a:p>
        </p:txBody>
      </p:sp>
    </p:spTree>
  </p:cSld>
  <p:clrMapOvr>
    <a:masterClrMapping/>
  </p:clrMapOvr>
  <p:transition advClick="0" advTm="100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3:04</a:t>
            </a:r>
          </a:p>
        </p:txBody>
      </p:sp>
    </p:spTree>
  </p:cSld>
  <p:clrMapOvr>
    <a:masterClrMapping/>
  </p:clrMapOvr>
  <p:transition advClick="0" advTm="1000"/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3:03</a:t>
            </a:r>
          </a:p>
        </p:txBody>
      </p:sp>
    </p:spTree>
  </p:cSld>
  <p:clrMapOvr>
    <a:masterClrMapping/>
  </p:clrMapOvr>
  <p:transition advClick="0" advTm="1000"/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3:02</a:t>
            </a:r>
          </a:p>
        </p:txBody>
      </p:sp>
    </p:spTree>
  </p:cSld>
  <p:clrMapOvr>
    <a:masterClrMapping/>
  </p:clrMapOvr>
  <p:transition advClick="0" advTm="100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3:01</a:t>
            </a:r>
          </a:p>
        </p:txBody>
      </p:sp>
    </p:spTree>
  </p:cSld>
  <p:clrMapOvr>
    <a:masterClrMapping/>
  </p:clrMapOvr>
  <p:transition advClick="0" advTm="1000"/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3:00</a:t>
            </a:r>
          </a:p>
        </p:txBody>
      </p:sp>
    </p:spTree>
  </p:cSld>
  <p:clrMapOvr>
    <a:masterClrMapping/>
  </p:clrMapOvr>
  <p:transition advClick="0" advTm="1000"/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2:59</a:t>
            </a:r>
          </a:p>
        </p:txBody>
      </p:sp>
    </p:spTree>
  </p:cSld>
  <p:clrMapOvr>
    <a:masterClrMapping/>
  </p:clrMapOvr>
  <p:transition advClick="0" advTm="1000"/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2:58</a:t>
            </a:r>
          </a:p>
        </p:txBody>
      </p:sp>
    </p:spTree>
  </p:cSld>
  <p:clrMapOvr>
    <a:masterClrMapping/>
  </p:clrMapOvr>
  <p:transition advClick="0" advTm="1000"/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2:57</a:t>
            </a:r>
          </a:p>
        </p:txBody>
      </p:sp>
    </p:spTree>
  </p:cSld>
  <p:clrMapOvr>
    <a:masterClrMapping/>
  </p:clrMapOvr>
  <p:transition advClick="0" advTm="1000"/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2:56</a:t>
            </a:r>
          </a:p>
        </p:txBody>
      </p:sp>
    </p:spTree>
  </p:cSld>
  <p:clrMapOvr>
    <a:masterClrMapping/>
  </p:clrMapOvr>
  <p:transition advClick="0" advTm="1000"/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2:55</a:t>
            </a:r>
          </a:p>
        </p:txBody>
      </p:sp>
    </p:spTree>
  </p:cSld>
  <p:clrMapOvr>
    <a:masterClrMapping/>
  </p:clrMapOvr>
  <p:transition advClick="0" advTm="1000"/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2:54</a:t>
            </a:r>
          </a:p>
        </p:txBody>
      </p:sp>
    </p:spTree>
  </p:cSld>
  <p:clrMapOvr>
    <a:masterClrMapping/>
  </p:clrMapOvr>
  <p:transition advClick="0" advTm="1000"/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2:53</a:t>
            </a:r>
          </a:p>
        </p:txBody>
      </p:sp>
    </p:spTree>
  </p:cSld>
  <p:clrMapOvr>
    <a:masterClrMapping/>
  </p:clrMapOvr>
  <p:transition advClick="0" advTm="1000"/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2:52</a:t>
            </a:r>
          </a:p>
        </p:txBody>
      </p:sp>
    </p:spTree>
  </p:cSld>
  <p:clrMapOvr>
    <a:masterClrMapping/>
  </p:clrMapOvr>
  <p:transition advClick="0" advTm="1000"/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2:51</a:t>
            </a:r>
          </a:p>
        </p:txBody>
      </p:sp>
    </p:spTree>
  </p:cSld>
  <p:clrMapOvr>
    <a:masterClrMapping/>
  </p:clrMapOvr>
  <p:transition advClick="0" advTm="1000"/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2:50</a:t>
            </a:r>
          </a:p>
        </p:txBody>
      </p:sp>
    </p:spTree>
  </p:cSld>
  <p:clrMapOvr>
    <a:masterClrMapping/>
  </p:clrMapOvr>
  <p:transition advClick="0" advTm="1000"/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2:49</a:t>
            </a:r>
          </a:p>
        </p:txBody>
      </p:sp>
    </p:spTree>
  </p:cSld>
  <p:clrMapOvr>
    <a:masterClrMapping/>
  </p:clrMapOvr>
  <p:transition advClick="0" advTm="1000"/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2:48</a:t>
            </a:r>
          </a:p>
        </p:txBody>
      </p:sp>
    </p:spTree>
  </p:cSld>
  <p:clrMapOvr>
    <a:masterClrMapping/>
  </p:clrMapOvr>
  <p:transition advClick="0" advTm="1000"/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2:47</a:t>
            </a:r>
          </a:p>
        </p:txBody>
      </p:sp>
    </p:spTree>
  </p:cSld>
  <p:clrMapOvr>
    <a:masterClrMapping/>
  </p:clrMapOvr>
  <p:transition advClick="0" advTm="1000"/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2:46</a:t>
            </a:r>
          </a:p>
        </p:txBody>
      </p:sp>
    </p:spTree>
  </p:cSld>
  <p:clrMapOvr>
    <a:masterClrMapping/>
  </p:clrMapOvr>
  <p:transition advClick="0" advTm="1000"/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2:45</a:t>
            </a:r>
          </a:p>
        </p:txBody>
      </p:sp>
    </p:spTree>
  </p:cSld>
  <p:clrMapOvr>
    <a:masterClrMapping/>
  </p:clrMapOvr>
  <p:transition advClick="0" advTm="1000"/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2:44</a:t>
            </a:r>
          </a:p>
        </p:txBody>
      </p:sp>
    </p:spTree>
  </p:cSld>
  <p:clrMapOvr>
    <a:masterClrMapping/>
  </p:clrMapOvr>
  <p:transition advClick="0" advTm="1000"/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2:43</a:t>
            </a:r>
          </a:p>
        </p:txBody>
      </p:sp>
    </p:spTree>
  </p:cSld>
  <p:clrMapOvr>
    <a:masterClrMapping/>
  </p:clrMapOvr>
  <p:transition advClick="0" advTm="1000"/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2:42</a:t>
            </a:r>
          </a:p>
        </p:txBody>
      </p:sp>
    </p:spTree>
  </p:cSld>
  <p:clrMapOvr>
    <a:masterClrMapping/>
  </p:clrMapOvr>
  <p:transition advClick="0" advTm="1000"/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2:41</a:t>
            </a:r>
          </a:p>
        </p:txBody>
      </p:sp>
    </p:spTree>
  </p:cSld>
  <p:clrMapOvr>
    <a:masterClrMapping/>
  </p:clrMapOvr>
  <p:transition advClick="0" advTm="1000"/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2:40</a:t>
            </a:r>
          </a:p>
        </p:txBody>
      </p:sp>
    </p:spTree>
  </p:cSld>
  <p:clrMapOvr>
    <a:masterClrMapping/>
  </p:clrMapOvr>
  <p:transition advClick="0" advTm="1000"/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2:39</a:t>
            </a:r>
          </a:p>
        </p:txBody>
      </p:sp>
    </p:spTree>
  </p:cSld>
  <p:clrMapOvr>
    <a:masterClrMapping/>
  </p:clrMapOvr>
  <p:transition advClick="0" advTm="1000"/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2:38</a:t>
            </a:r>
          </a:p>
        </p:txBody>
      </p:sp>
    </p:spTree>
  </p:cSld>
  <p:clrMapOvr>
    <a:masterClrMapping/>
  </p:clrMapOvr>
  <p:transition advClick="0" advTm="1000"/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2:37</a:t>
            </a:r>
          </a:p>
        </p:txBody>
      </p:sp>
    </p:spTree>
  </p:cSld>
  <p:clrMapOvr>
    <a:masterClrMapping/>
  </p:clrMapOvr>
  <p:transition advClick="0" advTm="1000"/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2:36</a:t>
            </a:r>
          </a:p>
        </p:txBody>
      </p:sp>
    </p:spTree>
  </p:cSld>
  <p:clrMapOvr>
    <a:masterClrMapping/>
  </p:clrMapOvr>
  <p:transition advClick="0" advTm="1000"/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2:35</a:t>
            </a:r>
          </a:p>
        </p:txBody>
      </p:sp>
    </p:spTree>
  </p:cSld>
  <p:clrMapOvr>
    <a:masterClrMapping/>
  </p:clrMapOvr>
  <p:transition advClick="0" advTm="1000"/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2:34</a:t>
            </a:r>
          </a:p>
        </p:txBody>
      </p:sp>
    </p:spTree>
  </p:cSld>
  <p:clrMapOvr>
    <a:masterClrMapping/>
  </p:clrMapOvr>
  <p:transition advClick="0" advTm="1000"/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2:33</a:t>
            </a:r>
          </a:p>
        </p:txBody>
      </p:sp>
    </p:spTree>
  </p:cSld>
  <p:clrMapOvr>
    <a:masterClrMapping/>
  </p:clrMapOvr>
  <p:transition advClick="0" advTm="1000"/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2:32</a:t>
            </a:r>
          </a:p>
        </p:txBody>
      </p:sp>
    </p:spTree>
  </p:cSld>
  <p:clrMapOvr>
    <a:masterClrMapping/>
  </p:clrMapOvr>
  <p:transition advClick="0" advTm="1000"/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2:31</a:t>
            </a:r>
          </a:p>
        </p:txBody>
      </p:sp>
    </p:spTree>
  </p:cSld>
  <p:clrMapOvr>
    <a:masterClrMapping/>
  </p:clrMapOvr>
  <p:transition advClick="0" advTm="1000"/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2:30</a:t>
            </a:r>
          </a:p>
        </p:txBody>
      </p:sp>
    </p:spTree>
  </p:cSld>
  <p:clrMapOvr>
    <a:masterClrMapping/>
  </p:clrMapOvr>
  <p:transition advClick="0" advTm="1000"/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2:29</a:t>
            </a:r>
          </a:p>
        </p:txBody>
      </p:sp>
    </p:spTree>
  </p:cSld>
  <p:clrMapOvr>
    <a:masterClrMapping/>
  </p:clrMapOvr>
  <p:transition advClick="0" advTm="1000"/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2:28</a:t>
            </a:r>
          </a:p>
        </p:txBody>
      </p:sp>
    </p:spTree>
  </p:cSld>
  <p:clrMapOvr>
    <a:masterClrMapping/>
  </p:clrMapOvr>
  <p:transition advClick="0" advTm="1000"/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2:27</a:t>
            </a:r>
          </a:p>
        </p:txBody>
      </p:sp>
    </p:spTree>
  </p:cSld>
  <p:clrMapOvr>
    <a:masterClrMapping/>
  </p:clrMapOvr>
  <p:transition advClick="0" advTm="1000"/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2:26</a:t>
            </a:r>
          </a:p>
        </p:txBody>
      </p:sp>
    </p:spTree>
  </p:cSld>
  <p:clrMapOvr>
    <a:masterClrMapping/>
  </p:clrMapOvr>
  <p:transition advClick="0" advTm="1000"/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2:25</a:t>
            </a:r>
          </a:p>
        </p:txBody>
      </p:sp>
    </p:spTree>
  </p:cSld>
  <p:clrMapOvr>
    <a:masterClrMapping/>
  </p:clrMapOvr>
  <p:transition advClick="0" advTm="1000"/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2:24</a:t>
            </a:r>
          </a:p>
        </p:txBody>
      </p:sp>
    </p:spTree>
  </p:cSld>
  <p:clrMapOvr>
    <a:masterClrMapping/>
  </p:clrMapOvr>
  <p:transition advClick="0" advTm="1000"/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2:23</a:t>
            </a:r>
          </a:p>
        </p:txBody>
      </p:sp>
    </p:spTree>
  </p:cSld>
  <p:clrMapOvr>
    <a:masterClrMapping/>
  </p:clrMapOvr>
  <p:transition advClick="0" advTm="1000"/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2:22</a:t>
            </a:r>
          </a:p>
        </p:txBody>
      </p:sp>
    </p:spTree>
  </p:cSld>
  <p:clrMapOvr>
    <a:masterClrMapping/>
  </p:clrMapOvr>
  <p:transition advClick="0" advTm="1000"/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2:21</a:t>
            </a:r>
          </a:p>
        </p:txBody>
      </p:sp>
    </p:spTree>
  </p:cSld>
  <p:clrMapOvr>
    <a:masterClrMapping/>
  </p:clrMapOvr>
  <p:transition advClick="0" advTm="1000"/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2:20</a:t>
            </a:r>
          </a:p>
        </p:txBody>
      </p:sp>
    </p:spTree>
  </p:cSld>
  <p:clrMapOvr>
    <a:masterClrMapping/>
  </p:clrMapOvr>
  <p:transition advClick="0" advTm="1000"/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2:19</a:t>
            </a:r>
          </a:p>
        </p:txBody>
      </p:sp>
    </p:spTree>
  </p:cSld>
  <p:clrMapOvr>
    <a:masterClrMapping/>
  </p:clrMapOvr>
  <p:transition advClick="0" advTm="1000"/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2:18</a:t>
            </a:r>
          </a:p>
        </p:txBody>
      </p:sp>
    </p:spTree>
  </p:cSld>
  <p:clrMapOvr>
    <a:masterClrMapping/>
  </p:clrMapOvr>
  <p:transition advClick="0" advTm="1000"/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2:17</a:t>
            </a:r>
          </a:p>
        </p:txBody>
      </p:sp>
    </p:spTree>
  </p:cSld>
  <p:clrMapOvr>
    <a:masterClrMapping/>
  </p:clrMapOvr>
  <p:transition advClick="0" advTm="1000"/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2:16</a:t>
            </a:r>
          </a:p>
        </p:txBody>
      </p:sp>
    </p:spTree>
  </p:cSld>
  <p:clrMapOvr>
    <a:masterClrMapping/>
  </p:clrMapOvr>
  <p:transition advClick="0" advTm="1000"/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2:15</a:t>
            </a:r>
          </a:p>
        </p:txBody>
      </p:sp>
    </p:spTree>
  </p:cSld>
  <p:clrMapOvr>
    <a:masterClrMapping/>
  </p:clrMapOvr>
  <p:transition advClick="0" advTm="1000"/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2:14</a:t>
            </a:r>
          </a:p>
        </p:txBody>
      </p:sp>
    </p:spTree>
  </p:cSld>
  <p:clrMapOvr>
    <a:masterClrMapping/>
  </p:clrMapOvr>
  <p:transition advClick="0" advTm="1000"/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2:13</a:t>
            </a:r>
          </a:p>
        </p:txBody>
      </p:sp>
    </p:spTree>
  </p:cSld>
  <p:clrMapOvr>
    <a:masterClrMapping/>
  </p:clrMapOvr>
  <p:transition advClick="0" advTm="1000"/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2:12</a:t>
            </a:r>
          </a:p>
        </p:txBody>
      </p:sp>
    </p:spTree>
  </p:cSld>
  <p:clrMapOvr>
    <a:masterClrMapping/>
  </p:clrMapOvr>
  <p:transition advClick="0" advTm="1000"/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2:11</a:t>
            </a:r>
          </a:p>
        </p:txBody>
      </p:sp>
    </p:spTree>
  </p:cSld>
  <p:clrMapOvr>
    <a:masterClrMapping/>
  </p:clrMapOvr>
  <p:transition advClick="0" advTm="1000"/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2:10</a:t>
            </a:r>
          </a:p>
        </p:txBody>
      </p:sp>
    </p:spTree>
  </p:cSld>
  <p:clrMapOvr>
    <a:masterClrMapping/>
  </p:clrMapOvr>
  <p:transition advClick="0" advTm="1000"/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2:09</a:t>
            </a:r>
          </a:p>
        </p:txBody>
      </p:sp>
    </p:spTree>
  </p:cSld>
  <p:clrMapOvr>
    <a:masterClrMapping/>
  </p:clrMapOvr>
  <p:transition advClick="0" advTm="1000"/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2:08</a:t>
            </a:r>
          </a:p>
        </p:txBody>
      </p:sp>
    </p:spTree>
  </p:cSld>
  <p:clrMapOvr>
    <a:masterClrMapping/>
  </p:clrMapOvr>
  <p:transition advClick="0" advTm="1000"/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2:07</a:t>
            </a:r>
          </a:p>
        </p:txBody>
      </p:sp>
    </p:spTree>
  </p:cSld>
  <p:clrMapOvr>
    <a:masterClrMapping/>
  </p:clrMapOvr>
  <p:transition advClick="0" advTm="1000"/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2:06</a:t>
            </a:r>
          </a:p>
        </p:txBody>
      </p:sp>
    </p:spTree>
  </p:cSld>
  <p:clrMapOvr>
    <a:masterClrMapping/>
  </p:clrMapOvr>
  <p:transition advClick="0" advTm="1000"/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2:05</a:t>
            </a:r>
          </a:p>
        </p:txBody>
      </p:sp>
    </p:spTree>
  </p:cSld>
  <p:clrMapOvr>
    <a:masterClrMapping/>
  </p:clrMapOvr>
  <p:transition advClick="0" advTm="1000"/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2:04</a:t>
            </a:r>
          </a:p>
        </p:txBody>
      </p:sp>
    </p:spTree>
  </p:cSld>
  <p:clrMapOvr>
    <a:masterClrMapping/>
  </p:clrMapOvr>
  <p:transition advClick="0" advTm="1000"/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2:03</a:t>
            </a:r>
          </a:p>
        </p:txBody>
      </p:sp>
    </p:spTree>
  </p:cSld>
  <p:clrMapOvr>
    <a:masterClrMapping/>
  </p:clrMapOvr>
  <p:transition advClick="0" advTm="1000"/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2:02</a:t>
            </a:r>
          </a:p>
        </p:txBody>
      </p:sp>
    </p:spTree>
  </p:cSld>
  <p:clrMapOvr>
    <a:masterClrMapping/>
  </p:clrMapOvr>
  <p:transition advClick="0" advTm="1000"/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2:01</a:t>
            </a:r>
          </a:p>
        </p:txBody>
      </p:sp>
    </p:spTree>
  </p:cSld>
  <p:clrMapOvr>
    <a:masterClrMapping/>
  </p:clrMapOvr>
  <p:transition advClick="0" advTm="1000"/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2:00</a:t>
            </a:r>
          </a:p>
        </p:txBody>
      </p:sp>
    </p:spTree>
  </p:cSld>
  <p:clrMapOvr>
    <a:masterClrMapping/>
  </p:clrMapOvr>
  <p:transition advClick="0" advTm="1000"/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1:59</a:t>
            </a:r>
          </a:p>
        </p:txBody>
      </p:sp>
    </p:spTree>
  </p:cSld>
  <p:clrMapOvr>
    <a:masterClrMapping/>
  </p:clrMapOvr>
  <p:transition advClick="0" advTm="1000"/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1:58</a:t>
            </a:r>
          </a:p>
        </p:txBody>
      </p:sp>
    </p:spTree>
  </p:cSld>
  <p:clrMapOvr>
    <a:masterClrMapping/>
  </p:clrMapOvr>
  <p:transition advClick="0" advTm="1000"/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1:57</a:t>
            </a:r>
          </a:p>
        </p:txBody>
      </p:sp>
    </p:spTree>
  </p:cSld>
  <p:clrMapOvr>
    <a:masterClrMapping/>
  </p:clrMapOvr>
  <p:transition advClick="0" advTm="1000"/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1:56</a:t>
            </a:r>
          </a:p>
        </p:txBody>
      </p:sp>
    </p:spTree>
  </p:cSld>
  <p:clrMapOvr>
    <a:masterClrMapping/>
  </p:clrMapOvr>
  <p:transition advClick="0" advTm="1000"/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1:55</a:t>
            </a:r>
          </a:p>
        </p:txBody>
      </p:sp>
    </p:spTree>
  </p:cSld>
  <p:clrMapOvr>
    <a:masterClrMapping/>
  </p:clrMapOvr>
  <p:transition advClick="0" advTm="1000"/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1:54</a:t>
            </a:r>
          </a:p>
        </p:txBody>
      </p:sp>
    </p:spTree>
  </p:cSld>
  <p:clrMapOvr>
    <a:masterClrMapping/>
  </p:clrMapOvr>
  <p:transition advClick="0" advTm="1000"/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1:53</a:t>
            </a:r>
          </a:p>
        </p:txBody>
      </p:sp>
    </p:spTree>
  </p:cSld>
  <p:clrMapOvr>
    <a:masterClrMapping/>
  </p:clrMapOvr>
  <p:transition advClick="0" advTm="1000"/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1:52</a:t>
            </a:r>
          </a:p>
        </p:txBody>
      </p:sp>
    </p:spTree>
  </p:cSld>
  <p:clrMapOvr>
    <a:masterClrMapping/>
  </p:clrMapOvr>
  <p:transition advClick="0" advTm="1000"/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1:51</a:t>
            </a:r>
          </a:p>
        </p:txBody>
      </p:sp>
    </p:spTree>
  </p:cSld>
  <p:clrMapOvr>
    <a:masterClrMapping/>
  </p:clrMapOvr>
  <p:transition advClick="0" advTm="1000"/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1:50</a:t>
            </a:r>
          </a:p>
        </p:txBody>
      </p:sp>
    </p:spTree>
  </p:cSld>
  <p:clrMapOvr>
    <a:masterClrMapping/>
  </p:clrMapOvr>
  <p:transition advClick="0" advTm="1000"/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1:49</a:t>
            </a:r>
          </a:p>
        </p:txBody>
      </p:sp>
    </p:spTree>
  </p:cSld>
  <p:clrMapOvr>
    <a:masterClrMapping/>
  </p:clrMapOvr>
  <p:transition advClick="0" advTm="1000"/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1:48</a:t>
            </a:r>
          </a:p>
        </p:txBody>
      </p:sp>
    </p:spTree>
  </p:cSld>
  <p:clrMapOvr>
    <a:masterClrMapping/>
  </p:clrMapOvr>
  <p:transition advClick="0" advTm="1000"/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1:47</a:t>
            </a:r>
          </a:p>
        </p:txBody>
      </p:sp>
    </p:spTree>
  </p:cSld>
  <p:clrMapOvr>
    <a:masterClrMapping/>
  </p:clrMapOvr>
  <p:transition advClick="0" advTm="1000"/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1:46</a:t>
            </a:r>
          </a:p>
        </p:txBody>
      </p:sp>
    </p:spTree>
  </p:cSld>
  <p:clrMapOvr>
    <a:masterClrMapping/>
  </p:clrMapOvr>
  <p:transition advClick="0" advTm="1000"/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1:45</a:t>
            </a:r>
          </a:p>
        </p:txBody>
      </p:sp>
    </p:spTree>
  </p:cSld>
  <p:clrMapOvr>
    <a:masterClrMapping/>
  </p:clrMapOvr>
  <p:transition advClick="0" advTm="1000"/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1:44</a:t>
            </a:r>
          </a:p>
        </p:txBody>
      </p:sp>
    </p:spTree>
  </p:cSld>
  <p:clrMapOvr>
    <a:masterClrMapping/>
  </p:clrMapOvr>
  <p:transition advClick="0" advTm="1000"/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1:43</a:t>
            </a:r>
          </a:p>
        </p:txBody>
      </p:sp>
    </p:spTree>
  </p:cSld>
  <p:clrMapOvr>
    <a:masterClrMapping/>
  </p:clrMapOvr>
  <p:transition advClick="0" advTm="1000"/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1:42</a:t>
            </a:r>
          </a:p>
        </p:txBody>
      </p:sp>
    </p:spTree>
  </p:cSld>
  <p:clrMapOvr>
    <a:masterClrMapping/>
  </p:clrMapOvr>
  <p:transition advClick="0" advTm="1000"/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1:41</a:t>
            </a:r>
          </a:p>
        </p:txBody>
      </p:sp>
    </p:spTree>
  </p:cSld>
  <p:clrMapOvr>
    <a:masterClrMapping/>
  </p:clrMapOvr>
  <p:transition advClick="0" advTm="1000"/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1:40</a:t>
            </a:r>
          </a:p>
        </p:txBody>
      </p:sp>
    </p:spTree>
  </p:cSld>
  <p:clrMapOvr>
    <a:masterClrMapping/>
  </p:clrMapOvr>
  <p:transition advClick="0" advTm="1000"/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1:39</a:t>
            </a:r>
          </a:p>
        </p:txBody>
      </p:sp>
    </p:spTree>
  </p:cSld>
  <p:clrMapOvr>
    <a:masterClrMapping/>
  </p:clrMapOvr>
  <p:transition advClick="0" advTm="1000"/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1:38</a:t>
            </a:r>
          </a:p>
        </p:txBody>
      </p:sp>
    </p:spTree>
  </p:cSld>
  <p:clrMapOvr>
    <a:masterClrMapping/>
  </p:clrMapOvr>
  <p:transition advClick="0" advTm="1000"/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1:37</a:t>
            </a:r>
          </a:p>
        </p:txBody>
      </p:sp>
    </p:spTree>
  </p:cSld>
  <p:clrMapOvr>
    <a:masterClrMapping/>
  </p:clrMapOvr>
  <p:transition advClick="0" advTm="1000"/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1:36</a:t>
            </a:r>
          </a:p>
        </p:txBody>
      </p:sp>
    </p:spTree>
  </p:cSld>
  <p:clrMapOvr>
    <a:masterClrMapping/>
  </p:clrMapOvr>
  <p:transition advClick="0" advTm="1000"/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1:35</a:t>
            </a:r>
          </a:p>
        </p:txBody>
      </p:sp>
    </p:spTree>
  </p:cSld>
  <p:clrMapOvr>
    <a:masterClrMapping/>
  </p:clrMapOvr>
  <p:transition advClick="0" advTm="1000"/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1:34</a:t>
            </a:r>
          </a:p>
        </p:txBody>
      </p:sp>
    </p:spTree>
  </p:cSld>
  <p:clrMapOvr>
    <a:masterClrMapping/>
  </p:clrMapOvr>
  <p:transition advClick="0" advTm="1000"/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1:33</a:t>
            </a:r>
          </a:p>
        </p:txBody>
      </p:sp>
    </p:spTree>
  </p:cSld>
  <p:clrMapOvr>
    <a:masterClrMapping/>
  </p:clrMapOvr>
  <p:transition advClick="0" advTm="1000"/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1:32</a:t>
            </a:r>
          </a:p>
        </p:txBody>
      </p:sp>
    </p:spTree>
  </p:cSld>
  <p:clrMapOvr>
    <a:masterClrMapping/>
  </p:clrMapOvr>
  <p:transition advClick="0" advTm="1000"/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1:31</a:t>
            </a:r>
          </a:p>
        </p:txBody>
      </p:sp>
    </p:spTree>
  </p:cSld>
  <p:clrMapOvr>
    <a:masterClrMapping/>
  </p:clrMapOvr>
  <p:transition advClick="0" advTm="1000"/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1:30</a:t>
            </a:r>
          </a:p>
        </p:txBody>
      </p:sp>
    </p:spTree>
  </p:cSld>
  <p:clrMapOvr>
    <a:masterClrMapping/>
  </p:clrMapOvr>
  <p:transition advClick="0" advTm="1000"/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1:29</a:t>
            </a:r>
          </a:p>
        </p:txBody>
      </p:sp>
    </p:spTree>
  </p:cSld>
  <p:clrMapOvr>
    <a:masterClrMapping/>
  </p:clrMapOvr>
  <p:transition advClick="0" advTm="1000"/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1:28</a:t>
            </a:r>
          </a:p>
        </p:txBody>
      </p:sp>
    </p:spTree>
  </p:cSld>
  <p:clrMapOvr>
    <a:masterClrMapping/>
  </p:clrMapOvr>
  <p:transition advClick="0" advTm="1000"/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1:27</a:t>
            </a:r>
          </a:p>
        </p:txBody>
      </p:sp>
    </p:spTree>
  </p:cSld>
  <p:clrMapOvr>
    <a:masterClrMapping/>
  </p:clrMapOvr>
  <p:transition advClick="0" advTm="1000"/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1:26</a:t>
            </a:r>
          </a:p>
        </p:txBody>
      </p:sp>
    </p:spTree>
  </p:cSld>
  <p:clrMapOvr>
    <a:masterClrMapping/>
  </p:clrMapOvr>
  <p:transition advClick="0" advTm="1000"/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1:25</a:t>
            </a:r>
          </a:p>
        </p:txBody>
      </p:sp>
    </p:spTree>
  </p:cSld>
  <p:clrMapOvr>
    <a:masterClrMapping/>
  </p:clrMapOvr>
  <p:transition advClick="0" advTm="1000"/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1:24</a:t>
            </a:r>
          </a:p>
        </p:txBody>
      </p:sp>
    </p:spTree>
  </p:cSld>
  <p:clrMapOvr>
    <a:masterClrMapping/>
  </p:clrMapOvr>
  <p:transition advClick="0" advTm="1000"/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1:23</a:t>
            </a:r>
          </a:p>
        </p:txBody>
      </p:sp>
    </p:spTree>
  </p:cSld>
  <p:clrMapOvr>
    <a:masterClrMapping/>
  </p:clrMapOvr>
  <p:transition advClick="0" advTm="1000"/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1:22</a:t>
            </a:r>
          </a:p>
        </p:txBody>
      </p:sp>
    </p:spTree>
  </p:cSld>
  <p:clrMapOvr>
    <a:masterClrMapping/>
  </p:clrMapOvr>
  <p:transition advClick="0" advTm="1000"/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1:21</a:t>
            </a:r>
          </a:p>
        </p:txBody>
      </p:sp>
    </p:spTree>
  </p:cSld>
  <p:clrMapOvr>
    <a:masterClrMapping/>
  </p:clrMapOvr>
  <p:transition advClick="0" advTm="1000"/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1:20</a:t>
            </a:r>
          </a:p>
        </p:txBody>
      </p:sp>
    </p:spTree>
  </p:cSld>
  <p:clrMapOvr>
    <a:masterClrMapping/>
  </p:clrMapOvr>
  <p:transition advClick="0" advTm="1000"/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1:19</a:t>
            </a:r>
          </a:p>
        </p:txBody>
      </p:sp>
    </p:spTree>
  </p:cSld>
  <p:clrMapOvr>
    <a:masterClrMapping/>
  </p:clrMapOvr>
  <p:transition advClick="0" advTm="1000"/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1:18</a:t>
            </a:r>
          </a:p>
        </p:txBody>
      </p:sp>
    </p:spTree>
  </p:cSld>
  <p:clrMapOvr>
    <a:masterClrMapping/>
  </p:clrMapOvr>
  <p:transition advClick="0" advTm="1000"/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1:17</a:t>
            </a:r>
          </a:p>
        </p:txBody>
      </p:sp>
    </p:spTree>
  </p:cSld>
  <p:clrMapOvr>
    <a:masterClrMapping/>
  </p:clrMapOvr>
  <p:transition advClick="0" advTm="1000"/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1:16</a:t>
            </a:r>
          </a:p>
        </p:txBody>
      </p:sp>
    </p:spTree>
  </p:cSld>
  <p:clrMapOvr>
    <a:masterClrMapping/>
  </p:clrMapOvr>
  <p:transition advClick="0" advTm="1000"/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1:15</a:t>
            </a:r>
          </a:p>
        </p:txBody>
      </p:sp>
    </p:spTree>
  </p:cSld>
  <p:clrMapOvr>
    <a:masterClrMapping/>
  </p:clrMapOvr>
  <p:transition advClick="0" advTm="1000"/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1:14</a:t>
            </a:r>
          </a:p>
        </p:txBody>
      </p:sp>
    </p:spTree>
  </p:cSld>
  <p:clrMapOvr>
    <a:masterClrMapping/>
  </p:clrMapOvr>
  <p:transition advClick="0" advTm="1000"/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1:13</a:t>
            </a:r>
          </a:p>
        </p:txBody>
      </p:sp>
    </p:spTree>
  </p:cSld>
  <p:clrMapOvr>
    <a:masterClrMapping/>
  </p:clrMapOvr>
  <p:transition advClick="0" advTm="1000"/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1:12</a:t>
            </a:r>
          </a:p>
        </p:txBody>
      </p:sp>
    </p:spTree>
  </p:cSld>
  <p:clrMapOvr>
    <a:masterClrMapping/>
  </p:clrMapOvr>
  <p:transition advClick="0" advTm="1000"/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1:11</a:t>
            </a:r>
          </a:p>
        </p:txBody>
      </p:sp>
    </p:spTree>
  </p:cSld>
  <p:clrMapOvr>
    <a:masterClrMapping/>
  </p:clrMapOvr>
  <p:transition advClick="0" advTm="1000"/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1:10</a:t>
            </a:r>
          </a:p>
        </p:txBody>
      </p:sp>
    </p:spTree>
  </p:cSld>
  <p:clrMapOvr>
    <a:masterClrMapping/>
  </p:clrMapOvr>
  <p:transition advClick="0" advTm="1000"/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1:09</a:t>
            </a:r>
          </a:p>
        </p:txBody>
      </p:sp>
    </p:spTree>
  </p:cSld>
  <p:clrMapOvr>
    <a:masterClrMapping/>
  </p:clrMapOvr>
  <p:transition advClick="0" advTm="1000"/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1:08</a:t>
            </a:r>
          </a:p>
        </p:txBody>
      </p:sp>
    </p:spTree>
  </p:cSld>
  <p:clrMapOvr>
    <a:masterClrMapping/>
  </p:clrMapOvr>
  <p:transition advClick="0" advTm="1000"/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1:07</a:t>
            </a:r>
          </a:p>
        </p:txBody>
      </p:sp>
    </p:spTree>
  </p:cSld>
  <p:clrMapOvr>
    <a:masterClrMapping/>
  </p:clrMapOvr>
  <p:transition advClick="0" advTm="1000"/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1:06</a:t>
            </a:r>
          </a:p>
        </p:txBody>
      </p:sp>
    </p:spTree>
  </p:cSld>
  <p:clrMapOvr>
    <a:masterClrMapping/>
  </p:clrMapOvr>
  <p:transition advClick="0" advTm="1000"/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1:05</a:t>
            </a:r>
          </a:p>
        </p:txBody>
      </p:sp>
    </p:spTree>
  </p:cSld>
  <p:clrMapOvr>
    <a:masterClrMapping/>
  </p:clrMapOvr>
  <p:transition advClick="0" advTm="1000"/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1:04</a:t>
            </a:r>
          </a:p>
        </p:txBody>
      </p:sp>
    </p:spTree>
  </p:cSld>
  <p:clrMapOvr>
    <a:masterClrMapping/>
  </p:clrMapOvr>
  <p:transition advClick="0" advTm="1000"/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1:03</a:t>
            </a:r>
          </a:p>
        </p:txBody>
      </p:sp>
    </p:spTree>
  </p:cSld>
  <p:clrMapOvr>
    <a:masterClrMapping/>
  </p:clrMapOvr>
  <p:transition advClick="0" advTm="1000"/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1:02</a:t>
            </a:r>
          </a:p>
        </p:txBody>
      </p:sp>
    </p:spTree>
  </p:cSld>
  <p:clrMapOvr>
    <a:masterClrMapping/>
  </p:clrMapOvr>
  <p:transition advClick="0" advTm="1000"/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1:01</a:t>
            </a:r>
          </a:p>
        </p:txBody>
      </p:sp>
    </p:spTree>
  </p:cSld>
  <p:clrMapOvr>
    <a:masterClrMapping/>
  </p:clrMapOvr>
  <p:transition advClick="0" advTm="1000"/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2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2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2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2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2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2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2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2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2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2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2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2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2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2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2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2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2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2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2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2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2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2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2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2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2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2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2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2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2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2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2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2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2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2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2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2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2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2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2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2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2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2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2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2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2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2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2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2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2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3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3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